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Override2.xml" ContentType="application/vnd.openxmlformats-officedocument.themeOverrid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Override3.xml" ContentType="application/vnd.openxmlformats-officedocument.themeOverrid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theme/themeOverride4.xml" ContentType="application/vnd.openxmlformats-officedocument.themeOverrid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theme/themeOverride5.xml" ContentType="application/vnd.openxmlformats-officedocument.themeOverrid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3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4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6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20" r:id="rId4"/>
    <p:sldMasterId id="2147483732" r:id="rId5"/>
    <p:sldMasterId id="2147483741" r:id="rId6"/>
    <p:sldMasterId id="2147483765" r:id="rId7"/>
    <p:sldMasterId id="2147483779" r:id="rId8"/>
    <p:sldMasterId id="2147483815" r:id="rId9"/>
    <p:sldMasterId id="2147483840" r:id="rId10"/>
    <p:sldMasterId id="2147483852" r:id="rId11"/>
    <p:sldMasterId id="2147483864" r:id="rId12"/>
    <p:sldMasterId id="2147483876" r:id="rId13"/>
    <p:sldMasterId id="2147483906" r:id="rId14"/>
    <p:sldMasterId id="2147483918" r:id="rId15"/>
    <p:sldMasterId id="2147483930" r:id="rId16"/>
    <p:sldMasterId id="2147483942" r:id="rId17"/>
    <p:sldMasterId id="2147483954" r:id="rId18"/>
    <p:sldMasterId id="2147483967" r:id="rId19"/>
    <p:sldMasterId id="2147483980" r:id="rId20"/>
    <p:sldMasterId id="2147483989" r:id="rId21"/>
    <p:sldMasterId id="2147484001" r:id="rId22"/>
    <p:sldMasterId id="2147484013" r:id="rId23"/>
    <p:sldMasterId id="2147484025" r:id="rId24"/>
    <p:sldMasterId id="2147484037" r:id="rId25"/>
    <p:sldMasterId id="2147484049" r:id="rId26"/>
    <p:sldMasterId id="2147484067" r:id="rId27"/>
  </p:sldMasterIdLst>
  <p:notesMasterIdLst>
    <p:notesMasterId r:id="rId155"/>
  </p:notesMasterIdLst>
  <p:sldIdLst>
    <p:sldId id="258" r:id="rId28"/>
    <p:sldId id="381" r:id="rId29"/>
    <p:sldId id="410" r:id="rId30"/>
    <p:sldId id="330" r:id="rId31"/>
    <p:sldId id="335" r:id="rId32"/>
    <p:sldId id="527" r:id="rId33"/>
    <p:sldId id="269" r:id="rId34"/>
    <p:sldId id="392" r:id="rId35"/>
    <p:sldId id="411" r:id="rId36"/>
    <p:sldId id="380" r:id="rId37"/>
    <p:sldId id="522" r:id="rId38"/>
    <p:sldId id="542" r:id="rId39"/>
    <p:sldId id="379" r:id="rId40"/>
    <p:sldId id="543" r:id="rId41"/>
    <p:sldId id="409" r:id="rId42"/>
    <p:sldId id="544" r:id="rId43"/>
    <p:sldId id="339" r:id="rId44"/>
    <p:sldId id="349" r:id="rId45"/>
    <p:sldId id="545" r:id="rId46"/>
    <p:sldId id="546" r:id="rId47"/>
    <p:sldId id="547" r:id="rId48"/>
    <p:sldId id="548" r:id="rId49"/>
    <p:sldId id="549" r:id="rId50"/>
    <p:sldId id="550" r:id="rId51"/>
    <p:sldId id="551" r:id="rId52"/>
    <p:sldId id="407" r:id="rId53"/>
    <p:sldId id="552" r:id="rId54"/>
    <p:sldId id="553" r:id="rId55"/>
    <p:sldId id="346" r:id="rId56"/>
    <p:sldId id="460" r:id="rId57"/>
    <p:sldId id="262" r:id="rId58"/>
    <p:sldId id="263" r:id="rId59"/>
    <p:sldId id="264" r:id="rId60"/>
    <p:sldId id="265" r:id="rId61"/>
    <p:sldId id="461" r:id="rId62"/>
    <p:sldId id="416" r:id="rId63"/>
    <p:sldId id="306" r:id="rId64"/>
    <p:sldId id="307" r:id="rId65"/>
    <p:sldId id="308" r:id="rId66"/>
    <p:sldId id="525" r:id="rId67"/>
    <p:sldId id="554" r:id="rId68"/>
    <p:sldId id="555" r:id="rId69"/>
    <p:sldId id="556" r:id="rId70"/>
    <p:sldId id="412" r:id="rId71"/>
    <p:sldId id="314" r:id="rId72"/>
    <p:sldId id="315" r:id="rId73"/>
    <p:sldId id="557" r:id="rId74"/>
    <p:sldId id="558" r:id="rId75"/>
    <p:sldId id="564" r:id="rId76"/>
    <p:sldId id="302" r:id="rId77"/>
    <p:sldId id="565" r:id="rId78"/>
    <p:sldId id="562" r:id="rId79"/>
    <p:sldId id="305" r:id="rId80"/>
    <p:sldId id="563" r:id="rId81"/>
    <p:sldId id="270" r:id="rId82"/>
    <p:sldId id="271" r:id="rId83"/>
    <p:sldId id="292" r:id="rId84"/>
    <p:sldId id="301" r:id="rId85"/>
    <p:sldId id="257" r:id="rId86"/>
    <p:sldId id="566" r:id="rId87"/>
    <p:sldId id="260" r:id="rId88"/>
    <p:sldId id="261" r:id="rId89"/>
    <p:sldId id="567" r:id="rId90"/>
    <p:sldId id="568" r:id="rId91"/>
    <p:sldId id="389" r:id="rId92"/>
    <p:sldId id="393" r:id="rId93"/>
    <p:sldId id="394" r:id="rId94"/>
    <p:sldId id="395" r:id="rId95"/>
    <p:sldId id="396" r:id="rId96"/>
    <p:sldId id="397" r:id="rId97"/>
    <p:sldId id="398" r:id="rId98"/>
    <p:sldId id="399" r:id="rId99"/>
    <p:sldId id="400" r:id="rId100"/>
    <p:sldId id="569" r:id="rId101"/>
    <p:sldId id="266" r:id="rId102"/>
    <p:sldId id="347" r:id="rId103"/>
    <p:sldId id="570" r:id="rId104"/>
    <p:sldId id="359" r:id="rId105"/>
    <p:sldId id="360" r:id="rId106"/>
    <p:sldId id="336" r:id="rId107"/>
    <p:sldId id="571" r:id="rId108"/>
    <p:sldId id="572" r:id="rId109"/>
    <p:sldId id="574" r:id="rId110"/>
    <p:sldId id="575" r:id="rId111"/>
    <p:sldId id="353" r:id="rId112"/>
    <p:sldId id="576" r:id="rId113"/>
    <p:sldId id="577" r:id="rId114"/>
    <p:sldId id="578" r:id="rId115"/>
    <p:sldId id="272" r:id="rId116"/>
    <p:sldId id="273" r:id="rId117"/>
    <p:sldId id="274" r:id="rId118"/>
    <p:sldId id="275" r:id="rId119"/>
    <p:sldId id="276" r:id="rId120"/>
    <p:sldId id="579" r:id="rId121"/>
    <p:sldId id="278" r:id="rId122"/>
    <p:sldId id="361" r:id="rId123"/>
    <p:sldId id="580" r:id="rId124"/>
    <p:sldId id="280" r:id="rId125"/>
    <p:sldId id="281" r:id="rId126"/>
    <p:sldId id="533" r:id="rId127"/>
    <p:sldId id="534" r:id="rId128"/>
    <p:sldId id="535" r:id="rId129"/>
    <p:sldId id="536" r:id="rId130"/>
    <p:sldId id="537" r:id="rId131"/>
    <p:sldId id="279" r:id="rId132"/>
    <p:sldId id="268" r:id="rId133"/>
    <p:sldId id="538" r:id="rId134"/>
    <p:sldId id="541" r:id="rId135"/>
    <p:sldId id="539" r:id="rId136"/>
    <p:sldId id="277" r:id="rId137"/>
    <p:sldId id="383" r:id="rId138"/>
    <p:sldId id="384" r:id="rId139"/>
    <p:sldId id="385" r:id="rId140"/>
    <p:sldId id="386" r:id="rId141"/>
    <p:sldId id="387" r:id="rId142"/>
    <p:sldId id="388" r:id="rId143"/>
    <p:sldId id="462" r:id="rId144"/>
    <p:sldId id="285" r:id="rId145"/>
    <p:sldId id="286" r:id="rId146"/>
    <p:sldId id="287" r:id="rId147"/>
    <p:sldId id="288" r:id="rId148"/>
    <p:sldId id="338" r:id="rId149"/>
    <p:sldId id="337" r:id="rId150"/>
    <p:sldId id="342" r:id="rId151"/>
    <p:sldId id="581" r:id="rId152"/>
    <p:sldId id="582" r:id="rId153"/>
    <p:sldId id="358" r:id="rId1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0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63" Type="http://schemas.openxmlformats.org/officeDocument/2006/relationships/slide" Target="slides/slide36.xml"/><Relationship Id="rId84" Type="http://schemas.openxmlformats.org/officeDocument/2006/relationships/slide" Target="slides/slide57.xml"/><Relationship Id="rId138" Type="http://schemas.openxmlformats.org/officeDocument/2006/relationships/slide" Target="slides/slide111.xml"/><Relationship Id="rId159" Type="http://schemas.openxmlformats.org/officeDocument/2006/relationships/tableStyles" Target="tableStyles.xml"/><Relationship Id="rId107" Type="http://schemas.openxmlformats.org/officeDocument/2006/relationships/slide" Target="slides/slide8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5.xml"/><Relationship Id="rId53" Type="http://schemas.openxmlformats.org/officeDocument/2006/relationships/slide" Target="slides/slide26.xml"/><Relationship Id="rId74" Type="http://schemas.openxmlformats.org/officeDocument/2006/relationships/slide" Target="slides/slide47.xml"/><Relationship Id="rId128" Type="http://schemas.openxmlformats.org/officeDocument/2006/relationships/slide" Target="slides/slide101.xml"/><Relationship Id="rId149" Type="http://schemas.openxmlformats.org/officeDocument/2006/relationships/slide" Target="slides/slide12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8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6.xml"/><Relationship Id="rId64" Type="http://schemas.openxmlformats.org/officeDocument/2006/relationships/slide" Target="slides/slide37.xml"/><Relationship Id="rId118" Type="http://schemas.openxmlformats.org/officeDocument/2006/relationships/slide" Target="slides/slide91.xml"/><Relationship Id="rId139" Type="http://schemas.openxmlformats.org/officeDocument/2006/relationships/slide" Target="slides/slide112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150" Type="http://schemas.openxmlformats.org/officeDocument/2006/relationships/slide" Target="slides/slide123.xml"/><Relationship Id="rId155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59" Type="http://schemas.openxmlformats.org/officeDocument/2006/relationships/slide" Target="slides/slide32.xml"/><Relationship Id="rId103" Type="http://schemas.openxmlformats.org/officeDocument/2006/relationships/slide" Target="slides/slide76.xml"/><Relationship Id="rId108" Type="http://schemas.openxmlformats.org/officeDocument/2006/relationships/slide" Target="slides/slide81.xml"/><Relationship Id="rId124" Type="http://schemas.openxmlformats.org/officeDocument/2006/relationships/slide" Target="slides/slide97.xml"/><Relationship Id="rId129" Type="http://schemas.openxmlformats.org/officeDocument/2006/relationships/slide" Target="slides/slide102.xml"/><Relationship Id="rId54" Type="http://schemas.openxmlformats.org/officeDocument/2006/relationships/slide" Target="slides/slide27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40" Type="http://schemas.openxmlformats.org/officeDocument/2006/relationships/slide" Target="slides/slide113.xml"/><Relationship Id="rId145" Type="http://schemas.openxmlformats.org/officeDocument/2006/relationships/slide" Target="slides/slide1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49" Type="http://schemas.openxmlformats.org/officeDocument/2006/relationships/slide" Target="slides/slide22.xml"/><Relationship Id="rId114" Type="http://schemas.openxmlformats.org/officeDocument/2006/relationships/slide" Target="slides/slide87.xml"/><Relationship Id="rId119" Type="http://schemas.openxmlformats.org/officeDocument/2006/relationships/slide" Target="slides/slide92.xml"/><Relationship Id="rId44" Type="http://schemas.openxmlformats.org/officeDocument/2006/relationships/slide" Target="slides/slide17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130" Type="http://schemas.openxmlformats.org/officeDocument/2006/relationships/slide" Target="slides/slide103.xml"/><Relationship Id="rId135" Type="http://schemas.openxmlformats.org/officeDocument/2006/relationships/slide" Target="slides/slide108.xml"/><Relationship Id="rId151" Type="http://schemas.openxmlformats.org/officeDocument/2006/relationships/slide" Target="slides/slide124.xml"/><Relationship Id="rId156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109" Type="http://schemas.openxmlformats.org/officeDocument/2006/relationships/slide" Target="slides/slide8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slide" Target="slides/slide77.xml"/><Relationship Id="rId120" Type="http://schemas.openxmlformats.org/officeDocument/2006/relationships/slide" Target="slides/slide93.xml"/><Relationship Id="rId125" Type="http://schemas.openxmlformats.org/officeDocument/2006/relationships/slide" Target="slides/slide98.xml"/><Relationship Id="rId141" Type="http://schemas.openxmlformats.org/officeDocument/2006/relationships/slide" Target="slides/slide114.xml"/><Relationship Id="rId146" Type="http://schemas.openxmlformats.org/officeDocument/2006/relationships/slide" Target="slides/slide11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110" Type="http://schemas.openxmlformats.org/officeDocument/2006/relationships/slide" Target="slides/slide83.xml"/><Relationship Id="rId115" Type="http://schemas.openxmlformats.org/officeDocument/2006/relationships/slide" Target="slides/slide88.xml"/><Relationship Id="rId131" Type="http://schemas.openxmlformats.org/officeDocument/2006/relationships/slide" Target="slides/slide104.xml"/><Relationship Id="rId136" Type="http://schemas.openxmlformats.org/officeDocument/2006/relationships/slide" Target="slides/slide109.xml"/><Relationship Id="rId157" Type="http://schemas.openxmlformats.org/officeDocument/2006/relationships/viewProps" Target="viewProps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52" Type="http://schemas.openxmlformats.org/officeDocument/2006/relationships/slide" Target="slides/slide12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126" Type="http://schemas.openxmlformats.org/officeDocument/2006/relationships/slide" Target="slides/slide99.xml"/><Relationship Id="rId147" Type="http://schemas.openxmlformats.org/officeDocument/2006/relationships/slide" Target="slides/slide12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121" Type="http://schemas.openxmlformats.org/officeDocument/2006/relationships/slide" Target="slides/slide94.xml"/><Relationship Id="rId142" Type="http://schemas.openxmlformats.org/officeDocument/2006/relationships/slide" Target="slides/slide115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9.xml"/><Relationship Id="rId67" Type="http://schemas.openxmlformats.org/officeDocument/2006/relationships/slide" Target="slides/slide40.xml"/><Relationship Id="rId116" Type="http://schemas.openxmlformats.org/officeDocument/2006/relationships/slide" Target="slides/slide89.xml"/><Relationship Id="rId137" Type="http://schemas.openxmlformats.org/officeDocument/2006/relationships/slide" Target="slides/slide110.xml"/><Relationship Id="rId158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62" Type="http://schemas.openxmlformats.org/officeDocument/2006/relationships/slide" Target="slides/slide35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111" Type="http://schemas.openxmlformats.org/officeDocument/2006/relationships/slide" Target="slides/slide84.xml"/><Relationship Id="rId132" Type="http://schemas.openxmlformats.org/officeDocument/2006/relationships/slide" Target="slides/slide105.xml"/><Relationship Id="rId153" Type="http://schemas.openxmlformats.org/officeDocument/2006/relationships/slide" Target="slides/slide12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9.xml"/><Relationship Id="rId57" Type="http://schemas.openxmlformats.org/officeDocument/2006/relationships/slide" Target="slides/slide30.xml"/><Relationship Id="rId106" Type="http://schemas.openxmlformats.org/officeDocument/2006/relationships/slide" Target="slides/slide79.xml"/><Relationship Id="rId127" Type="http://schemas.openxmlformats.org/officeDocument/2006/relationships/slide" Target="slides/slide10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52" Type="http://schemas.openxmlformats.org/officeDocument/2006/relationships/slide" Target="slides/slide25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122" Type="http://schemas.openxmlformats.org/officeDocument/2006/relationships/slide" Target="slides/slide95.xml"/><Relationship Id="rId143" Type="http://schemas.openxmlformats.org/officeDocument/2006/relationships/slide" Target="slides/slide116.xml"/><Relationship Id="rId148" Type="http://schemas.openxmlformats.org/officeDocument/2006/relationships/slide" Target="slides/slide1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20.xml"/><Relationship Id="rId68" Type="http://schemas.openxmlformats.org/officeDocument/2006/relationships/slide" Target="slides/slide41.xml"/><Relationship Id="rId89" Type="http://schemas.openxmlformats.org/officeDocument/2006/relationships/slide" Target="slides/slide62.xml"/><Relationship Id="rId112" Type="http://schemas.openxmlformats.org/officeDocument/2006/relationships/slide" Target="slides/slide85.xml"/><Relationship Id="rId133" Type="http://schemas.openxmlformats.org/officeDocument/2006/relationships/slide" Target="slides/slide106.xml"/><Relationship Id="rId154" Type="http://schemas.openxmlformats.org/officeDocument/2006/relationships/slide" Target="slides/slide127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0.xml"/><Relationship Id="rId58" Type="http://schemas.openxmlformats.org/officeDocument/2006/relationships/slide" Target="slides/slide31.xml"/><Relationship Id="rId79" Type="http://schemas.openxmlformats.org/officeDocument/2006/relationships/slide" Target="slides/slide52.xml"/><Relationship Id="rId102" Type="http://schemas.openxmlformats.org/officeDocument/2006/relationships/slide" Target="slides/slide75.xml"/><Relationship Id="rId123" Type="http://schemas.openxmlformats.org/officeDocument/2006/relationships/slide" Target="slides/slide96.xml"/><Relationship Id="rId144" Type="http://schemas.openxmlformats.org/officeDocument/2006/relationships/slide" Target="slides/slide117.xml"/><Relationship Id="rId90" Type="http://schemas.openxmlformats.org/officeDocument/2006/relationships/slide" Target="slides/slide63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21.xml"/><Relationship Id="rId69" Type="http://schemas.openxmlformats.org/officeDocument/2006/relationships/slide" Target="slides/slide42.xml"/><Relationship Id="rId113" Type="http://schemas.openxmlformats.org/officeDocument/2006/relationships/slide" Target="slides/slide86.xml"/><Relationship Id="rId134" Type="http://schemas.openxmlformats.org/officeDocument/2006/relationships/slide" Target="slides/slide10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7941E-D7D6-40F0-BF5B-A1936513F43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B4310-9355-47E5-89D2-9823CD74F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2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A69301BA-9827-793D-38F8-2C01373AC5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D41A5623-6878-C1A1-B5ED-8302A72E46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9C28A5F8-2489-A577-DB62-D104D49229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DF19B9-C5F1-49F4-B93A-86EDE3C7C9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770792D0-0887-4A6E-B179-8F8C400E6B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489F03DF-738F-8E0F-32C1-645D0BB00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E4BE4F75-5450-ACED-E085-5A4C444A4E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D34992-9431-488D-8322-3F3EC6D3D48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EAE1C4D5-3DD4-D222-34A3-3F45A6535B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AA1D9F5A-665C-C22A-0600-A41DABC36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E5D41DB3-C3D1-9D31-01F3-339B9D2543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9018F4-B2DD-4114-8DD1-ABBB6CCE20B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ACAAC6F4-9DE0-FA69-7E5E-9DA4E48A04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57BE8728-8961-3251-0E3F-207FF6DE1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  <p:sp>
        <p:nvSpPr>
          <p:cNvPr id="99332" name="Slide Number Placeholder 3">
            <a:extLst>
              <a:ext uri="{FF2B5EF4-FFF2-40B4-BE49-F238E27FC236}">
                <a16:creationId xmlns:a16="http://schemas.microsoft.com/office/drawing/2014/main" id="{F7551300-8B67-CE85-C12A-715B38924C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6D9884-6113-4436-BE83-2149AAAB5B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ตัวยึดรูปบนภาพนิ่ง 1">
            <a:extLst>
              <a:ext uri="{FF2B5EF4-FFF2-40B4-BE49-F238E27FC236}">
                <a16:creationId xmlns:a16="http://schemas.microsoft.com/office/drawing/2014/main" id="{A51A6F31-336D-5BF8-3E26-E7D6A6FA42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ตัวยึดบันทึกย่อ 2">
            <a:extLst>
              <a:ext uri="{FF2B5EF4-FFF2-40B4-BE49-F238E27FC236}">
                <a16:creationId xmlns:a16="http://schemas.microsoft.com/office/drawing/2014/main" id="{465D783E-F62D-44FB-1BCE-5409CCBCCF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cs typeface="Cordia New" panose="020B0304020202020204" pitchFamily="34" charset="-34"/>
            </a:endParaRPr>
          </a:p>
        </p:txBody>
      </p:sp>
      <p:sp>
        <p:nvSpPr>
          <p:cNvPr id="101380" name="ตัวยึดหมายเลขภาพนิ่ง 3">
            <a:extLst>
              <a:ext uri="{FF2B5EF4-FFF2-40B4-BE49-F238E27FC236}">
                <a16:creationId xmlns:a16="http://schemas.microsoft.com/office/drawing/2014/main" id="{BEDD4BE2-9314-92C6-289A-8FC637A60F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9ED5-F310-4520-8B0F-801576AC2C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ตัวยึดรูปบนภาพนิ่ง 1">
            <a:extLst>
              <a:ext uri="{FF2B5EF4-FFF2-40B4-BE49-F238E27FC236}">
                <a16:creationId xmlns:a16="http://schemas.microsoft.com/office/drawing/2014/main" id="{CDE230F5-7579-2740-45D9-ED23C82011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ตัวยึดบันทึกย่อ 2">
            <a:extLst>
              <a:ext uri="{FF2B5EF4-FFF2-40B4-BE49-F238E27FC236}">
                <a16:creationId xmlns:a16="http://schemas.microsoft.com/office/drawing/2014/main" id="{6F65CE1F-0DB1-8619-0601-D899AEEE15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cs typeface="Cordia New" panose="020B0304020202020204" pitchFamily="34" charset="-34"/>
            </a:endParaRPr>
          </a:p>
        </p:txBody>
      </p:sp>
      <p:sp>
        <p:nvSpPr>
          <p:cNvPr id="114692" name="ตัวยึดหมายเลขภาพนิ่ง 3">
            <a:extLst>
              <a:ext uri="{FF2B5EF4-FFF2-40B4-BE49-F238E27FC236}">
                <a16:creationId xmlns:a16="http://schemas.microsoft.com/office/drawing/2014/main" id="{E75F8058-1271-34EC-80BD-44A385F5F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FDC25E-3838-43C4-9D23-37842EA21FB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EAABA5-AAA7-B8FB-040A-63A165AE3B04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49EE78-9484-A314-8083-5FAF420FEC8A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A09ED4-729D-8CBA-1869-9A1A8B873603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C479DF-088F-DE0C-DF72-FA80A333DB6B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2A3FDC7D-4D1C-32D2-5D67-4D61B8B096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AD7EE6D2-B3F8-324C-CAD6-76E3387F4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1F44B651-B70D-C11A-FF1B-371010218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DD6EE655-B7F4-D5DB-AF59-340F90C861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F80073B3-C0B4-9818-7595-99B9F29B47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F26DE570-B33A-9C6F-3C5F-5FC4F7C17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704012-F4CB-23A6-0E8D-92E16B9065EF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EEA229-7356-25A5-D542-F28FBE108B28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28A72D-08D9-9641-1E55-84B423603E07}"/>
              </a:ext>
            </a:extLst>
          </p:cNvPr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756B4C-86DB-5C48-8F45-DFACF9F38357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73A05F-A2F6-EADD-B652-80FB5C3C3848}"/>
              </a:ext>
            </a:extLst>
          </p:cNvPr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680CF3C-B28D-30F9-99ED-3343AF7991D8}"/>
              </a:ext>
            </a:extLst>
          </p:cNvPr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27">
            <a:extLst>
              <a:ext uri="{FF2B5EF4-FFF2-40B4-BE49-F238E27FC236}">
                <a16:creationId xmlns:a16="http://schemas.microsoft.com/office/drawing/2014/main" id="{9AA58985-4C28-EEE6-4946-00294BF7220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C4ECD-B231-45EF-B1F6-F9E7F6632EAB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21" name="Footer Placeholder 16">
            <a:extLst>
              <a:ext uri="{FF2B5EF4-FFF2-40B4-BE49-F238E27FC236}">
                <a16:creationId xmlns:a16="http://schemas.microsoft.com/office/drawing/2014/main" id="{CAD262F5-0325-D65B-A94B-FCEDFAA19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375EF52F-604E-0054-0255-2854806B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28522-DCF4-4493-9BF8-CD0CEFED6419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16726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6AA4A99-2504-86AD-03E8-ED160F45A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43E80-71DF-41BC-9ED2-CAE5835AE88F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8E954CB-67AD-E7CA-F508-A0A43432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BEB8F811-C4F5-F027-334E-A0C5C1E9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4657D-CA5B-4611-8031-2A2927E5FAED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120525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153B9D-B58C-01CC-928A-C31310F05A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93554C-9EA3-4972-3B5A-58C77A59BB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23CC7E-F263-A6F2-D639-147295A15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5E497-C780-482C-B676-E0C00E007509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1181547"/>
      </p:ext>
    </p:extLst>
  </p:cSld>
  <p:clrMapOvr>
    <a:masterClrMapping/>
  </p:clrMapOvr>
  <p:transition spd="med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9A81BB-A67C-8A14-710B-68B8354313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860D8D-5D66-3174-4C6D-CA8AA7D084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E16630-9AB0-3EA0-D41F-88E8228063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3B666-64CB-444F-AE29-2A39CC799752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18026068"/>
      </p:ext>
    </p:extLst>
  </p:cSld>
  <p:clrMapOvr>
    <a:masterClrMapping/>
  </p:clrMapOvr>
  <p:transition spd="med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636197-1613-0893-0BC8-5534C423C6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ED571C-1BF1-DB84-F7C6-B2D8D19362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6F9BFD-70C0-DC03-67E8-660E2011A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35BF5-F15E-4576-84E1-6D44A4E9EEF6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42105253"/>
      </p:ext>
    </p:extLst>
  </p:cSld>
  <p:clrMapOvr>
    <a:masterClrMapping/>
  </p:clrMapOvr>
  <p:transition spd="med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EC0CE2-4F21-E595-DD94-CA696A6DA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59866B-9311-7400-8C4A-5C9E9D4476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A49987-0901-3EAC-AF66-C49594991D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0E17E-9F9A-40B5-8084-AD000E350702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93684339"/>
      </p:ext>
    </p:extLst>
  </p:cSld>
  <p:clrMapOvr>
    <a:masterClrMapping/>
  </p:clrMapOvr>
  <p:transition spd="med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6729F78-538C-21DF-9B2B-825F479CC0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1074A74-B4ED-F1C0-3813-71EB76C505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2B7D27A-A4E7-F114-173D-8B94BF6B43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8FC83-398E-498E-B1BA-593B2DA661B5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05789915"/>
      </p:ext>
    </p:extLst>
  </p:cSld>
  <p:clrMapOvr>
    <a:masterClrMapping/>
  </p:clrMapOvr>
  <p:transition spd="med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BD7ED9-92EA-E5DD-1A93-BFCADA188E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38B9982-3E94-2294-2406-93AE7C6AE1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E12DEF2-055D-DC8B-3C47-2A1E202289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9C386-CEBB-42D2-9E46-9D0474B7A1D4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20355641"/>
      </p:ext>
    </p:extLst>
  </p:cSld>
  <p:clrMapOvr>
    <a:masterClrMapping/>
  </p:clrMapOvr>
  <p:transition spd="med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04FC7BF-BC54-9671-AB91-5B42665B79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857F908-D589-56C9-DA73-C7BDAB0062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23357C-7E17-0C8C-F5F8-17E924B52A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4707E-0D15-453C-8BEE-5D7171E68914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78159500"/>
      </p:ext>
    </p:extLst>
  </p:cSld>
  <p:clrMapOvr>
    <a:masterClrMapping/>
  </p:clrMapOvr>
  <p:transition spd="med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992BB9-A208-2A9A-524B-7B4BE80FD6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3DA5A5-C186-C317-4B0D-486B3C835B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655CF5-43DA-1B72-B529-9454B3011D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B1429-CBA0-4A21-8DEB-55D9DBB3712C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38774604"/>
      </p:ext>
    </p:extLst>
  </p:cSld>
  <p:clrMapOvr>
    <a:masterClrMapping/>
  </p:clrMapOvr>
  <p:transition spd="med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A159E8-36AE-0D10-15E6-94213B7EA4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C1D15A-EA34-965E-0C0C-F1A8969498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89F77-2696-C341-5EA2-FB66D2C5C5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35561-382F-4DDB-809D-3CF6AB6FE1D4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34646177"/>
      </p:ext>
    </p:extLst>
  </p:cSld>
  <p:clrMapOvr>
    <a:masterClrMapping/>
  </p:clrMapOvr>
  <p:transition spd="med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D51D41-0EC9-2816-3F81-B7CEFB170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420F38-8A9E-9D60-CF66-A3DC5CF4D4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BD6004-A5E7-AE0F-CF2C-557E1B047F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A8CC4-63B8-49C4-9582-438B5D26B713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106572753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5F813905-409D-C4EE-4334-327967B6E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3149B-7EEB-4E7A-974B-75F08AA766AC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6693D26-82BD-483A-2F6B-9164F109C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9FA0F05-5A7F-5C55-5E0C-7A906C41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04BB5-CE41-4DDE-8E4D-FD827FE7AB85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2867054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15959-1A6F-B109-12E9-0AE3A84161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AE4984-AD61-0C49-5B24-91425AA203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D335A6-E5DF-0123-E27F-90B1C006F5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E302A-EC6B-4934-BECC-FDB5A1A396D3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88639728"/>
      </p:ext>
    </p:extLst>
  </p:cSld>
  <p:clrMapOvr>
    <a:masterClrMapping/>
  </p:clrMapOvr>
  <p:transition spd="med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94EAD9-F4AB-48E8-9786-21A502A75E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5C5367-D47D-17E1-9B67-301F916F2B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A20DA8-21F8-9C2D-DEF6-1C98C2AB5B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DE48A-2BF2-40D1-89DD-20D5F50B71CB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64208989"/>
      </p:ext>
    </p:extLst>
  </p:cSld>
  <p:clrMapOvr>
    <a:masterClrMapping/>
  </p:clrMapOvr>
  <p:transition spd="med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E121C4-5188-1EE4-A619-60E6563F00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314708-F8BA-647B-D684-FB7DB2FB63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D43414-5B1C-A2E0-02A2-C623ABB72E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AB2C7-9410-4709-A9EA-29B75CB25156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44283074"/>
      </p:ext>
    </p:extLst>
  </p:cSld>
  <p:clrMapOvr>
    <a:masterClrMapping/>
  </p:clrMapOvr>
  <p:transition spd="med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A6E3B6-457D-AAFE-DECD-5BA96E729D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53CED7-6D69-88B8-96C4-9A3FD42B7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E28E15-6487-CA3F-A62E-FCE67A625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99338-23A1-411D-AA1D-5A02A8F68E95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52524567"/>
      </p:ext>
    </p:extLst>
  </p:cSld>
  <p:clrMapOvr>
    <a:masterClrMapping/>
  </p:clrMapOvr>
  <p:transition spd="med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AA0993-EC70-D010-4728-7B49776B71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96040-396F-7B94-76D7-50CD2419CB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2AB85F-048F-3403-4988-14230E5EA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1AC51-A179-42A8-B1F4-55B9385E39A4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289761736"/>
      </p:ext>
    </p:extLst>
  </p:cSld>
  <p:clrMapOvr>
    <a:masterClrMapping/>
  </p:clrMapOvr>
  <p:transition spd="med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C0DC20-4B75-AFE3-F6AE-49AEE512E3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AD7D145-EDF4-346A-D228-96465A447E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35182A7-8848-C5A8-7131-3389AC0346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1C564-3D50-443C-AD3A-E6B758985857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61025688"/>
      </p:ext>
    </p:extLst>
  </p:cSld>
  <p:clrMapOvr>
    <a:masterClrMapping/>
  </p:clrMapOvr>
  <p:transition spd="med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EB70076-D6FD-CAA3-741B-D4F821D04B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3D3248B-09D5-E024-3E1D-18291A1A9B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0CD907-1580-DDB4-AA14-173B262C02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C7B6F-5C50-40F5-BF0D-ACE15E792FC7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67866221"/>
      </p:ext>
    </p:extLst>
  </p:cSld>
  <p:clrMapOvr>
    <a:masterClrMapping/>
  </p:clrMapOvr>
  <p:transition spd="med"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101D06-33E7-F51F-2797-774B4F5ABF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145BD6-53EC-C623-995D-5BC62F9F2F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EFD44D-1613-F686-DEF6-1BF83DA335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DC93B-9534-488D-AF9B-6774D98CF733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489509259"/>
      </p:ext>
    </p:extLst>
  </p:cSld>
  <p:clrMapOvr>
    <a:masterClrMapping/>
  </p:clrMapOvr>
  <p:transition spd="med"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4546E5-898C-C10A-1F76-6C45B45848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291E5-7475-61C8-85FB-F246AD4101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77D419-28EF-B6A3-5455-994A81D1A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8223C-7D87-4399-9794-3FA8BFC94B19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007972671"/>
      </p:ext>
    </p:extLst>
  </p:cSld>
  <p:clrMapOvr>
    <a:masterClrMapping/>
  </p:clrMapOvr>
  <p:transition spd="med"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65CC11-68FD-C4A1-DFEA-6E35668473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DF37C7-51E2-A6A9-EC84-4B9D2B8670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80E6C-3BC5-1631-DD5D-4D067174A9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C0935-2133-4630-97F2-5B2B16A6F851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393145057"/>
      </p:ext>
    </p:extLst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E0B2884E-37CF-56AC-CC87-90D4161E2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28A1852B-6795-41DA-A20C-3E3C13C46E51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C3C87AFD-D3DB-6C2D-87ED-8DFAD2ACF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0468BDF5-A531-EB38-F38F-66FE0778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DA5D5E-D2E6-410E-AB53-19DADE98B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558764"/>
      </p:ext>
    </p:extLst>
  </p:cSld>
  <p:clrMapOvr>
    <a:masterClrMapping/>
  </p:clrMapOvr>
  <p:transition spd="slow" advTm="10000">
    <p:fade thruBlk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A7CFC0-2A9F-D594-5D09-D3D5AC541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F7ADAE-0013-FE7E-E309-8C420D7BB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B98A6D-33DB-8065-1F42-CDC680FDD8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94FD-C318-4AF3-BB22-09F2963B633E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23841594"/>
      </p:ext>
    </p:extLst>
  </p:cSld>
  <p:clrMapOvr>
    <a:masterClrMapping/>
  </p:clrMapOvr>
  <p:transition spd="med"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363C96-A71C-66CA-1846-FC33BA9209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BA9392-F880-2EF1-4C86-3533955F6B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369D4D-A10F-5C78-D702-FE3DDCF2A1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D620E-46BF-40E8-8F2E-7C20BE974138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22375592"/>
      </p:ext>
    </p:extLst>
  </p:cSld>
  <p:clrMapOvr>
    <a:masterClrMapping/>
  </p:clrMapOvr>
  <p:transition spd="med"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0F283F57-5A8F-D8E4-B648-95E041B087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3413D431-ED0B-25E3-1E6F-8F460C5B76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Straight Connector 8">
            <a:extLst>
              <a:ext uri="{FF2B5EF4-FFF2-40B4-BE49-F238E27FC236}">
                <a16:creationId xmlns:a16="http://schemas.microsoft.com/office/drawing/2014/main" id="{818095E8-A3E6-B3C1-259C-DF47A2B1CE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BC232B-7D73-1B5A-5623-5348585C2EFC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Straight Connector 10">
            <a:extLst>
              <a:ext uri="{FF2B5EF4-FFF2-40B4-BE49-F238E27FC236}">
                <a16:creationId xmlns:a16="http://schemas.microsoft.com/office/drawing/2014/main" id="{E7DA8C45-7515-2DFA-2CEA-569C83988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260F1B-D48F-7FC7-E9F2-ACB9D6E5D7C4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C2BA7CE3-AB96-1CCF-FC95-95B1474A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0D0547-3A3C-812C-2FA2-A6B08BA3DD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BAF34-E8E9-4BBB-85BE-A9EE822CBDD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8854A617-5BE6-1062-D2C6-3E446FEDD2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42775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56B4E4-5662-7C3E-FFE6-2A9366D35B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2FF4B0-12A8-465B-189F-3F3E7462F9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1B4361-0E92-E1EF-0E7C-FCE7F952E7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0F41E-21E1-45C5-9432-3CD4DFFE63A7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80056130"/>
      </p:ext>
    </p:extLst>
  </p:cSld>
  <p:clrMapOvr>
    <a:masterClrMapping/>
  </p:clrMapOvr>
  <p:transition spd="med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9DCA6E-3184-F0FA-3A62-AF107B9518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4A751E-7E73-E426-DEFF-00FED3A22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4CFE81-73D0-97FE-55AF-4F56A0E57B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99D3B-E715-479D-9E11-1E854A8AFFCA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30283948"/>
      </p:ext>
    </p:extLst>
  </p:cSld>
  <p:clrMapOvr>
    <a:masterClrMapping/>
  </p:clrMapOvr>
  <p:transition spd="med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52D18E-267C-BD47-3AA7-DCAD4E3763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9F1103-11E9-8AA9-C903-E51447A90E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35D14E-0030-852F-515D-A6658E1987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7C42A-16D4-45D3-9BBF-74E51C8E9862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50240494"/>
      </p:ext>
    </p:extLst>
  </p:cSld>
  <p:clrMapOvr>
    <a:masterClrMapping/>
  </p:clrMapOvr>
  <p:transition spd="med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92053E-B984-E8C2-36BB-9DC8A68E9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70794-4491-04C4-B71E-CBE3A17757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2674D2-A951-7FC2-2859-0E7D624F5B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CD8E9-B909-4A89-BF02-9F0549987AD3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31045359"/>
      </p:ext>
    </p:extLst>
  </p:cSld>
  <p:clrMapOvr>
    <a:masterClrMapping/>
  </p:clrMapOvr>
  <p:transition spd="med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0025F6B-AFB5-4279-1972-5F1FABD0E1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65D9CFB-55E4-5C84-6C46-D5B11ED75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33EE448-523E-C393-726B-DE2608DF12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AE186-183B-4453-8387-B19BFAAFA83D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08667275"/>
      </p:ext>
    </p:extLst>
  </p:cSld>
  <p:clrMapOvr>
    <a:masterClrMapping/>
  </p:clrMapOvr>
  <p:transition spd="med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BBB04ED-B411-FA46-31B1-2895341A47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7B9BF5-5033-CF26-92DD-04CEC94320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577AD5F-6438-2ED7-E8B7-35E54205C5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9459D-48DF-4376-AEB4-E012615DF56C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04675705"/>
      </p:ext>
    </p:extLst>
  </p:cSld>
  <p:clrMapOvr>
    <a:masterClrMapping/>
  </p:clrMapOvr>
  <p:transition spd="med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F0BB258-BD3A-ECF1-1A83-419735281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909C4B-C562-0EFA-5834-6D117E040D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443769E-85A0-1718-091B-25BACE66BB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F6C70-5F2A-46DA-9426-21BB4F86A75B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38527597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D545AF2D-2D19-BE64-C817-4EEE43D00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1399E648-23A0-45AE-83AC-F700923F8C91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EF8064E5-5234-63A7-B7D5-A32DDB3AE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88225294-C3DA-F26E-1481-E4DB103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8202EA-283D-488C-910E-E57300F5A0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617325"/>
      </p:ext>
    </p:extLst>
  </p:cSld>
  <p:clrMapOvr>
    <a:masterClrMapping/>
  </p:clrMapOvr>
  <p:transition spd="slow" advTm="10000">
    <p:fade thruBlk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CD4D3-4853-36FE-5F14-D5027A76C6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E54181-1A59-31BE-11F4-382482980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DE630B-499B-012A-22DC-DB9DD5F24B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B0DC4-F640-44DF-9C51-496F10FFE54E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04283306"/>
      </p:ext>
    </p:extLst>
  </p:cSld>
  <p:clrMapOvr>
    <a:masterClrMapping/>
  </p:clrMapOvr>
  <p:transition spd="med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8A907E-CEFE-EEE0-7270-603D3A7352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1418E5-3610-16CA-60ED-A18E4C8202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82D6AE-FB37-B013-5BA8-56D0AAA65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BA7F0-9A53-420B-8344-E3C74A246242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71138565"/>
      </p:ext>
    </p:extLst>
  </p:cSld>
  <p:clrMapOvr>
    <a:masterClrMapping/>
  </p:clrMapOvr>
  <p:transition spd="med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B53D73-2F24-0C91-3EC1-1CFF8BB74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7ACA9E-A525-F7A6-3526-279EF4F8C0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DD0A12-8FA2-0327-0C2A-CDBB0DD359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E89DF-435F-464E-B2AC-3BAEFA230222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91645477"/>
      </p:ext>
    </p:extLst>
  </p:cSld>
  <p:clrMapOvr>
    <a:masterClrMapping/>
  </p:clrMapOvr>
  <p:transition spd="med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31A3AD-42EE-54FB-A918-E4B97F519F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AE4F30-0663-E905-3A9E-29990F54E1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CCF789-3300-15E0-86FD-0B6684E17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D28F-659A-43C8-B408-5557DF7FB8C0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08960200"/>
      </p:ext>
    </p:extLst>
  </p:cSld>
  <p:clrMapOvr>
    <a:masterClrMapping/>
  </p:clrMapOvr>
  <p:transition spd="med"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1-HD-BTM.png">
            <a:extLst>
              <a:ext uri="{FF2B5EF4-FFF2-40B4-BE49-F238E27FC236}">
                <a16:creationId xmlns:a16="http://schemas.microsoft.com/office/drawing/2014/main" id="{E74393D4-EB3B-0C0A-F29F-8F97AF39B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/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E8D06B-F672-C064-1CDC-DC94A22B6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984" y="4314825"/>
            <a:ext cx="2910416" cy="374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9854F-3DD5-456A-B180-AD9B78883584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0293D2-D04C-16CE-58F9-D2912FEEA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4324351"/>
            <a:ext cx="640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E9A812-D457-5708-312D-1CB69D596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143033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4CAFD-6859-4A0C-A18D-15DBE6799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894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FEC5A-28AA-B03E-0D1A-6F7AA79E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6F513-B047-4505-A483-9166FB4F1262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1BCD1-25B8-F78F-6872-E122C5EDC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85D66-4189-93E3-8D9C-1970967D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D-96FA-4CCD-B701-7119EF7B7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106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1-HD-BTM.png">
            <a:extLst>
              <a:ext uri="{FF2B5EF4-FFF2-40B4-BE49-F238E27FC236}">
                <a16:creationId xmlns:a16="http://schemas.microsoft.com/office/drawing/2014/main" id="{9E7891F5-67F8-2391-C3AB-E2DA18B55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753535"/>
            <a:ext cx="10820399" cy="2801935"/>
          </a:xfrm>
        </p:spPr>
        <p:txBody>
          <a:bodyPr anchor="b"/>
          <a:lstStyle>
            <a:lvl1pPr algn="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/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DBF6D1-F8E6-F0CE-F7BC-8241B2E5F3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4734" y="381001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F21B6ECC-B266-4449-B36D-237C23F93BB0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F9C016-A3AE-974B-CA81-E3EFA2DD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1" y="381000"/>
            <a:ext cx="6991351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F6AD88-7F75-1AA0-3532-B3CE99EB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2733" y="381001"/>
            <a:ext cx="6434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D3C51-72BA-46A0-87E6-1DD6DE727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938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1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61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6CA52B-E608-5023-7A03-76C34E64D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100BF-2D8E-4BED-9AB8-A48F08D5116B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C2BDF9-2961-CC18-70C3-4396A2FA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9D8461-EB71-E08A-689E-E302693C9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94D8A-D655-4808-959D-3C8236788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801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183802"/>
            <a:ext cx="5079991" cy="823912"/>
          </a:xfrm>
        </p:spPr>
        <p:txBody>
          <a:bodyPr anchor="b"/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3132668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/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8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A660CCD-9681-9C07-9823-1BA021B78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DE33-E971-4B61-88CC-B31853D7EA14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F96059-43AF-E476-E58C-E54D5646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3D49E6-1A49-5FCF-E64E-3EFADF42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C8E20-A207-4060-B810-C651EE34E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740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B73F706-5BCF-371C-3E4C-C6087905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3CD6E-1E98-4591-8F33-7767EDE5B42B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1011425-8EBE-7639-BFBF-ECFE14C2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16DBC8-976B-AC54-0C8B-8B46F5C50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608D6-F1A1-4643-9A5B-A6CD7A640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29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BD7E337B-26DB-EE37-EEE9-38DC472F6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F31BF8D9-D974-406C-89EB-FDFC17DE8329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8234006E-024D-9EAC-0C39-1E36CDD5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1AAEEB7E-2120-AC06-3506-1A58AE6F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953571-634D-48E8-B544-200114B7A8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229756"/>
      </p:ext>
    </p:extLst>
  </p:cSld>
  <p:clrMapOvr>
    <a:masterClrMapping/>
  </p:clrMapOvr>
  <p:transition spd="slow" advTm="10000">
    <p:fade thruBlk="1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4788277-A24C-E1AD-A2F5-10C3CF09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B5544-9A79-44D7-8B3D-C492531FFA9D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BA31967-CAD9-37DE-5B1B-82099AB25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E4795A-16FB-7501-CC12-B5C352142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E0F85-A777-4BE0-A1B5-92BC42759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417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61"/>
            <a:ext cx="6510619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411480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5AFA12-2804-B337-DF7E-0662AEC24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80EF6-8DC5-4CA7-AD05-7E44237B6ECB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544672-9449-B150-0E1B-67A506EF5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9F9302-8C47-5421-1F8B-7918DBC8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853F-84B1-4433-85C1-A6C32FE43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360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3"/>
            <a:ext cx="3644963" cy="5467443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687324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53D6B5-E8D6-9509-7B5D-18FEE3CF1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0B8FD-FF57-4E74-96D3-ECFCFC88CA5E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14AA1D-9113-D2FC-55E4-2679735A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DB30B1-80C6-AFCD-63DF-402C6BD7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AEC7-434A-4861-AFA8-746EA353B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889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2"/>
            <a:ext cx="10822035" cy="81935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41"/>
            <a:ext cx="10821840" cy="3478161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7"/>
            <a:ext cx="10820400" cy="701969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CA2B97-8D06-78AB-EC49-EB61153E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E8BC-7C9E-438C-BF4F-6E81E11F2D3D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B2EADF-FF6F-06B4-E7D2-E8ACE4F59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915595-E06E-2D44-F1B9-530D99F17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92CD-8D70-4C69-8BB5-AF6C47CA6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239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1-HD-BTM.png">
            <a:extLst>
              <a:ext uri="{FF2B5EF4-FFF2-40B4-BE49-F238E27FC236}">
                <a16:creationId xmlns:a16="http://schemas.microsoft.com/office/drawing/2014/main" id="{7A725B3C-0D72-1FC8-BA77-91D8AB80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4"/>
            <a:ext cx="10820400" cy="2802467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5"/>
            <a:ext cx="10130516" cy="999067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80523-F1E8-B9C5-91C9-4FC24EA5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4734" y="381001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A0C67DCF-90FE-43CD-BB2A-D9EE2EA2CD4B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906BF-CD4A-FC45-9EE6-592BD3B27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1" y="379414"/>
            <a:ext cx="69913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34FB3-3F7D-885A-1A23-66C8E3A7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2733" y="381001"/>
            <a:ext cx="6434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FF25F-3CE3-4440-8BE6-F61E84B9D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785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1-HD-BTM.png">
            <a:extLst>
              <a:ext uri="{FF2B5EF4-FFF2-40B4-BE49-F238E27FC236}">
                <a16:creationId xmlns:a16="http://schemas.microsoft.com/office/drawing/2014/main" id="{11F24FAE-E850-8C8A-2820-133090C27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AFA99-A129-50A1-0B55-E4AA769684E6}"/>
              </a:ext>
            </a:extLst>
          </p:cNvPr>
          <p:cNvSpPr txBox="1"/>
          <p:nvPr/>
        </p:nvSpPr>
        <p:spPr>
          <a:xfrm>
            <a:off x="476251" y="933450"/>
            <a:ext cx="609600" cy="58420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6000" dirty="0">
                <a:effectLst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D9443-45E5-64BF-39E4-30FD717AF030}"/>
              </a:ext>
            </a:extLst>
          </p:cNvPr>
          <p:cNvSpPr txBox="1"/>
          <p:nvPr/>
        </p:nvSpPr>
        <p:spPr>
          <a:xfrm>
            <a:off x="10983384" y="2701925"/>
            <a:ext cx="609600" cy="58420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6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604495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8"/>
            <a:ext cx="9592736" cy="44444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4"/>
            <a:ext cx="10151533" cy="679871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D64A90B-0518-CECB-62D9-30F5E98D489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814734" y="381001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CAC324A-6D55-40A9-9AD4-F00DC091F49F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4D7772D-434B-6B95-639F-210B01A274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85801" y="379414"/>
            <a:ext cx="69913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E487ECE-4BD2-1ABA-192D-B15E639055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62733" y="381001"/>
            <a:ext cx="6434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1FDCD-9CEC-4CBB-8742-584C6794B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898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1-HD-BTM.png">
            <a:extLst>
              <a:ext uri="{FF2B5EF4-FFF2-40B4-BE49-F238E27FC236}">
                <a16:creationId xmlns:a16="http://schemas.microsoft.com/office/drawing/2014/main" id="{EFF3B6DB-9FE9-AABD-B3A0-975355BAF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3"/>
            <a:ext cx="10146187" cy="251183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7"/>
            <a:ext cx="10144655" cy="9998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86DF9-F00D-1799-57DE-F34C67C4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4734" y="379414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2A6A35D-F255-46AB-AC22-A2E2E2C15687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98093-02BA-1B14-0909-E68ED9DD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1" y="379414"/>
            <a:ext cx="69913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40AC7-847F-6B66-D84E-B715F7EA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2733" y="381001"/>
            <a:ext cx="6434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B512C-94A0-4053-9A6C-AFAC749F7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729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2" y="762001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6A57A1-B14A-E823-734F-8DEC1F06110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5540C-DCBB-492C-8AB8-FA2DDFC37550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219B86F-3E52-7B4D-54D6-44E4483EFF5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699CBC-86BE-9FF4-480D-4363E62462A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93DE0-4540-4D3D-B48F-45651FDBD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181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2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2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6"/>
            <a:ext cx="3451583" cy="134492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5" y="4191002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6" y="4873765"/>
            <a:ext cx="3448935" cy="134492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2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3"/>
            <a:ext cx="3452445" cy="134492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441C2FD-51DC-B591-30D3-E46A61EF16A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3CB3-FA1A-4F57-9D31-A32007A43BF7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560FCA-AB39-75CA-0C17-50B53FE7538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E714B1-A6F1-3E78-8307-3FC112AAC45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8BB62-0EB0-4D31-89CF-8C19F3A9F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503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61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6C14B-15CF-D622-AA6E-A79BB94C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BAE63-3CE0-4F81-A528-87D0A10A4E2E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C7599-63E0-68EC-82C4-360FA2BE9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80143-7596-27F5-FE09-D838D136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5922D-07F8-464F-866A-F27F68854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44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4">
            <a:extLst>
              <a:ext uri="{FF2B5EF4-FFF2-40B4-BE49-F238E27FC236}">
                <a16:creationId xmlns:a16="http://schemas.microsoft.com/office/drawing/2014/main" id="{A3385F5B-F164-0C3B-9B9A-6D196C11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00E9C95E-4756-4523-980C-FFFBCD717CE5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ตัวยึดท้ายกระดาษ 5">
            <a:extLst>
              <a:ext uri="{FF2B5EF4-FFF2-40B4-BE49-F238E27FC236}">
                <a16:creationId xmlns:a16="http://schemas.microsoft.com/office/drawing/2014/main" id="{0EFEBEE1-AEB5-7AEC-F42F-244E3CF8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ยึดหมายเลขภาพนิ่ง 6">
            <a:extLst>
              <a:ext uri="{FF2B5EF4-FFF2-40B4-BE49-F238E27FC236}">
                <a16:creationId xmlns:a16="http://schemas.microsoft.com/office/drawing/2014/main" id="{9E821F8D-6100-ABEE-DACB-F6D1EEE2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A3EB1F-1068-4AEF-A274-5104A46738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262179"/>
      </p:ext>
    </p:extLst>
  </p:cSld>
  <p:clrMapOvr>
    <a:masterClrMapping/>
  </p:clrMapOvr>
  <p:transition spd="slow" advTm="10000">
    <p:fade thruBlk="1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1-HD-BTM.png">
            <a:extLst>
              <a:ext uri="{FF2B5EF4-FFF2-40B4-BE49-F238E27FC236}">
                <a16:creationId xmlns:a16="http://schemas.microsoft.com/office/drawing/2014/main" id="{FDD7EDC8-296F-EB16-D006-BFCE1946F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8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8" y="745069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D0B421-6586-03A6-0ED1-32D6DC5CA3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14734" y="379414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A54CE1C6-5779-4E95-9BA6-EB8F74BD7B7C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32EB3C-381E-4271-F650-5CF81FC62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1" y="381001"/>
            <a:ext cx="69913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E73A3D-748C-5606-8C1A-DE5A0F6F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2733" y="381001"/>
            <a:ext cx="6434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15F1E-01F6-47B4-9FA5-56B645AE1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127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3943AE79-872F-0CB8-AB8B-B5DED8ED5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6F9AA-55A7-4F33-A4A4-32D68EEB0A0D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A1F0BEE8-0256-78F5-BE51-161DC5DB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F1E825CA-2FF6-3CE8-7EF0-22921832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02002-2539-4122-B26C-0A8DB7A05474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60501476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7268C62F-11FF-3F5C-4681-B8F6BC024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FC60C-181C-4094-8C4E-C795201B2A2E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06211E34-3395-DC5A-157D-4CDA87290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FA51F123-4E68-75CC-8E10-E003C578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68CD3-FDFC-4000-B0C4-1F5010D05527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240433905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9989DF4D-AD3D-50FC-962C-B21AC9D9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CF71D-FEDC-4A02-9D62-9ABBC8E28379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CD07B57A-C58F-4B72-0471-29B3B3E31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74C13F7D-91DC-52DC-FE51-C0A55EE9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36FA3-57D8-425F-B9B9-8890AF2507EF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79107283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1BDEB694-47EC-0C58-7645-5641CA40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FB3F1-EB40-4E37-BD30-7930875B44F5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C85226A7-20A3-90C9-30E8-B50AAEF97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FE9FD28C-EDD6-1B3D-1748-8971F760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95C9F-7316-4DFF-BD41-52174E7F90A0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12428027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3">
            <a:extLst>
              <a:ext uri="{FF2B5EF4-FFF2-40B4-BE49-F238E27FC236}">
                <a16:creationId xmlns:a16="http://schemas.microsoft.com/office/drawing/2014/main" id="{C966D72B-2973-E5AA-9A54-1F4EE39F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9D26-97E4-404F-9A2B-D7F9A50571F3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8" name="ตัวยึดท้ายกระดาษ 4">
            <a:extLst>
              <a:ext uri="{FF2B5EF4-FFF2-40B4-BE49-F238E27FC236}">
                <a16:creationId xmlns:a16="http://schemas.microsoft.com/office/drawing/2014/main" id="{09062D21-8F5E-8224-8144-BA0A707E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>
            <a:extLst>
              <a:ext uri="{FF2B5EF4-FFF2-40B4-BE49-F238E27FC236}">
                <a16:creationId xmlns:a16="http://schemas.microsoft.com/office/drawing/2014/main" id="{1ADE56ED-CA0B-8A90-4156-FDE140A0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6A8AC-0DF1-40A6-8C03-75A3306D49D2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57889497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3">
            <a:extLst>
              <a:ext uri="{FF2B5EF4-FFF2-40B4-BE49-F238E27FC236}">
                <a16:creationId xmlns:a16="http://schemas.microsoft.com/office/drawing/2014/main" id="{3DF3BF96-4CE8-47A2-AC3D-FFD27D76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4C69D-48B3-470F-A2F3-E7360F07D88E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ตัวยึดท้ายกระดาษ 4">
            <a:extLst>
              <a:ext uri="{FF2B5EF4-FFF2-40B4-BE49-F238E27FC236}">
                <a16:creationId xmlns:a16="http://schemas.microsoft.com/office/drawing/2014/main" id="{055376EE-29DF-93A2-C648-72B85438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>
            <a:extLst>
              <a:ext uri="{FF2B5EF4-FFF2-40B4-BE49-F238E27FC236}">
                <a16:creationId xmlns:a16="http://schemas.microsoft.com/office/drawing/2014/main" id="{D85C76B2-3096-1C4A-5F4C-02AA77C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F9870-058F-4919-BCB3-A418D537A13B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12359504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>
            <a:extLst>
              <a:ext uri="{FF2B5EF4-FFF2-40B4-BE49-F238E27FC236}">
                <a16:creationId xmlns:a16="http://schemas.microsoft.com/office/drawing/2014/main" id="{89A73371-B451-1D5F-9662-73C47A64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80DED-7172-493B-86D4-2783260635F1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3" name="ตัวยึดท้ายกระดาษ 4">
            <a:extLst>
              <a:ext uri="{FF2B5EF4-FFF2-40B4-BE49-F238E27FC236}">
                <a16:creationId xmlns:a16="http://schemas.microsoft.com/office/drawing/2014/main" id="{543609B5-8EAC-032D-E692-20E4A5DF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>
            <a:extLst>
              <a:ext uri="{FF2B5EF4-FFF2-40B4-BE49-F238E27FC236}">
                <a16:creationId xmlns:a16="http://schemas.microsoft.com/office/drawing/2014/main" id="{5CCFEDEE-CEC1-0430-3485-212E7E8C9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7A9BF-ADBA-427B-AF71-8C1C2702B3AE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81565617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5EC86F94-179A-B120-FF5E-68FE1CC45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FAF71-D741-4269-8418-55925BC9263E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C04C2CD1-0859-C57F-4D69-E234B295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CFE9C1C2-A951-C4A3-718F-813A17CC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D67B9-5B89-4BCF-9E9D-3C5997048D72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43223711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1E8B28CF-9C9F-A63C-3C30-F3EE8698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7AF5E-8C7F-49DD-A8EB-C25B1CAAD9B8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40378BAF-5A4D-6C2C-F437-401DFD63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F12BB31B-1336-F376-27AC-78D15E63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CE941-12B4-474E-8872-AAB0653EC80D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7650248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ยึดวันที่ 6">
            <a:extLst>
              <a:ext uri="{FF2B5EF4-FFF2-40B4-BE49-F238E27FC236}">
                <a16:creationId xmlns:a16="http://schemas.microsoft.com/office/drawing/2014/main" id="{BA278B4D-8354-8B0B-65DE-A5D25FAD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EA72C490-206B-47D8-AA2D-1FF8BACC81B6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8" name="ตัวยึดท้ายกระดาษ 7">
            <a:extLst>
              <a:ext uri="{FF2B5EF4-FFF2-40B4-BE49-F238E27FC236}">
                <a16:creationId xmlns:a16="http://schemas.microsoft.com/office/drawing/2014/main" id="{71FE6FDF-C210-EEC1-834E-86ABC6BC1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ตัวยึดหมายเลขภาพนิ่ง 8">
            <a:extLst>
              <a:ext uri="{FF2B5EF4-FFF2-40B4-BE49-F238E27FC236}">
                <a16:creationId xmlns:a16="http://schemas.microsoft.com/office/drawing/2014/main" id="{A5A637DC-D61E-67BE-0382-FA7585D4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D5F457-4993-46C5-A88E-6C0DD23AF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278351"/>
      </p:ext>
    </p:extLst>
  </p:cSld>
  <p:clrMapOvr>
    <a:masterClrMapping/>
  </p:clrMapOvr>
  <p:transition spd="slow" advTm="10000">
    <p:fade thruBlk="1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05816EEC-A7BE-3AB5-8649-8F591EBEB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87B68-BC34-403F-AB76-DD162010668F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10A562E3-7A54-9465-C88C-77ABEFBCE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2E86E17E-BF47-E68E-0FA8-C966BA2D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50705-4A3E-4226-A560-2AA586A845D6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18210158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44799749-E973-B25E-C93A-C9E0BABF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63A5B-A531-4851-BAAB-3028C623DE3A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FEBE1550-4D3B-A578-2487-5C28D8FA2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87669CCB-1F46-8F92-3E43-96A8A39E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F52C1-023D-46F5-9CFC-5C51BFAC2369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51378365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F87DC386-28D9-A3E0-4950-3C0F368FC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4A96-0041-4DA8-8C5C-9911469CD8CA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162450AA-4B8F-BBF1-4BBA-5A100D41A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A0592859-1749-D45E-0B7B-F165BD0A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972E3-3449-4F81-9E54-7218815AB6DC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05854951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C80D69EA-6818-F7C6-1616-894E0BD29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9A521-51F2-48E7-9262-86FB04359AA3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6461C5ED-99CA-E226-BCE2-02151986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3B6B32AE-164B-AC39-10BC-B0E231649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83E9F-6C7A-4DD9-9EB8-6CAA75414CAC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114716822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B413A868-35F5-808E-88B6-7310B030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9216-3CE2-48F6-AC6F-74F64DC13E88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174CCF2F-FF38-C69D-58D9-0E0682347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AA9D1342-2620-E919-448A-D7C25B18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90087-71C3-498A-801D-C31698A1C072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65977536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97D817CA-43CF-75BE-4567-558915BCE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46C20-EDBB-4F76-AE06-583A4A29EC02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B948AB0B-B50F-A494-55BB-66316769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221B39B1-4A66-6382-54DA-170F4ED4A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AE6FB-15F8-403C-A7A2-DEE53E9DC5A4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646235116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3">
            <a:extLst>
              <a:ext uri="{FF2B5EF4-FFF2-40B4-BE49-F238E27FC236}">
                <a16:creationId xmlns:a16="http://schemas.microsoft.com/office/drawing/2014/main" id="{A49808C4-1953-996C-2A7C-D742E92E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8084C-698A-404D-B5E3-5F23D6F4BD85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8" name="ตัวยึดท้ายกระดาษ 4">
            <a:extLst>
              <a:ext uri="{FF2B5EF4-FFF2-40B4-BE49-F238E27FC236}">
                <a16:creationId xmlns:a16="http://schemas.microsoft.com/office/drawing/2014/main" id="{E0B8D369-F5F5-09DC-23DE-A0F7CA98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>
            <a:extLst>
              <a:ext uri="{FF2B5EF4-FFF2-40B4-BE49-F238E27FC236}">
                <a16:creationId xmlns:a16="http://schemas.microsoft.com/office/drawing/2014/main" id="{5594DB97-5D51-8C8B-A62B-1EAD57FA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FFC9E-E5F4-4F1A-8D6A-D4171107C5B1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89894165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3">
            <a:extLst>
              <a:ext uri="{FF2B5EF4-FFF2-40B4-BE49-F238E27FC236}">
                <a16:creationId xmlns:a16="http://schemas.microsoft.com/office/drawing/2014/main" id="{9B152B06-ABAD-A6D6-FA0F-1C66C2672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7C960-B492-40D7-A353-B0637FCF1CCB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ตัวยึดท้ายกระดาษ 4">
            <a:extLst>
              <a:ext uri="{FF2B5EF4-FFF2-40B4-BE49-F238E27FC236}">
                <a16:creationId xmlns:a16="http://schemas.microsoft.com/office/drawing/2014/main" id="{8AE0C2AC-4EB7-9ECA-ABCB-E536CD9B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>
            <a:extLst>
              <a:ext uri="{FF2B5EF4-FFF2-40B4-BE49-F238E27FC236}">
                <a16:creationId xmlns:a16="http://schemas.microsoft.com/office/drawing/2014/main" id="{3B3C750B-1E85-2381-77AD-36451AB24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EE9E7-D0C0-4501-BCF0-3F901555224D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800555584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>
            <a:extLst>
              <a:ext uri="{FF2B5EF4-FFF2-40B4-BE49-F238E27FC236}">
                <a16:creationId xmlns:a16="http://schemas.microsoft.com/office/drawing/2014/main" id="{AE6D90BE-FCEB-569F-31A5-792E3D67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4DDB6-B99D-4AB8-A5EE-C0C8A128B23B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3" name="ตัวยึดท้ายกระดาษ 4">
            <a:extLst>
              <a:ext uri="{FF2B5EF4-FFF2-40B4-BE49-F238E27FC236}">
                <a16:creationId xmlns:a16="http://schemas.microsoft.com/office/drawing/2014/main" id="{1179E495-1C2D-5B4F-A3ED-BA361D6BE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>
            <a:extLst>
              <a:ext uri="{FF2B5EF4-FFF2-40B4-BE49-F238E27FC236}">
                <a16:creationId xmlns:a16="http://schemas.microsoft.com/office/drawing/2014/main" id="{675C17A3-4646-8B10-DFA6-40B417F0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F00B5-8684-474C-93B8-718F2A18CEBB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95498082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6249B630-9386-3E27-BDFC-71B05BFC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3504-8EDD-40CF-800E-E9C493D38E87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B921AE5D-611E-427B-BD2D-ACEA3C35A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B191A1C6-9615-2864-04B7-EDEC3290B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51974-6EAD-45C8-AB43-48C710954CBE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5444897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>
            <a:extLst>
              <a:ext uri="{FF2B5EF4-FFF2-40B4-BE49-F238E27FC236}">
                <a16:creationId xmlns:a16="http://schemas.microsoft.com/office/drawing/2014/main" id="{DE2BC1F7-6970-224C-0851-0B3C38315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85CCD708-311A-47B6-A87C-39EBAD864401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" name="ตัวยึดท้ายกระดาษ 3">
            <a:extLst>
              <a:ext uri="{FF2B5EF4-FFF2-40B4-BE49-F238E27FC236}">
                <a16:creationId xmlns:a16="http://schemas.microsoft.com/office/drawing/2014/main" id="{2CACA5EF-F0F0-61EA-B9CB-E971A777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ตัวยึดหมายเลขภาพนิ่ง 4">
            <a:extLst>
              <a:ext uri="{FF2B5EF4-FFF2-40B4-BE49-F238E27FC236}">
                <a16:creationId xmlns:a16="http://schemas.microsoft.com/office/drawing/2014/main" id="{A8766A72-EE73-0DB2-BCCD-53E391CD0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E56C92-C46D-456B-BBA8-190FE9A0B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691542"/>
      </p:ext>
    </p:extLst>
  </p:cSld>
  <p:clrMapOvr>
    <a:masterClrMapping/>
  </p:clrMapOvr>
  <p:transition spd="slow" advTm="10000">
    <p:fade thruBlk="1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F93B116F-1C0F-1BC2-E741-B2DC1678C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A22FE-5503-49D6-970C-FB9BBE015EB9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D681391A-BC52-781E-AE54-29AD7000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BD00D08B-6C9B-45EB-5B41-245E9B47C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EB83-0ACA-4F24-ACED-C26C0EDC94C0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95051427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F2E678B0-439C-018D-3D7F-1C537971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B17BA-1690-46FC-8DF5-B8577E50418E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8653BAAC-2B5A-C16A-C9FF-8C64B2704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DEE277D3-083E-361D-8C26-28CDB3CDA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7F63-748E-411A-ABCD-4C867F1DC040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77713651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2158EA04-53FA-94F7-DFA9-21D75FD56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B1F53-DF39-472C-98B1-4F9D0C5C14C8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5441549B-7636-2472-F971-EB2A5CC7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2A96DCF0-FC5A-136B-4F22-A2DCAD89E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996FC-CD69-419A-B5DA-656452CB2BE0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97511355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D16E581A-3A0B-6F5A-0CF8-243AA15FA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52D6B-1BCD-43B0-A37A-CFB77C1B69B6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99F6B24C-7E90-861A-5AA7-7DFFD351A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6E78DF0C-2096-AB92-4440-F0576A0E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6F9E8-E93E-4A27-895F-3F98F630E2D9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69053010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1537D2ED-96CC-4594-E7B9-EF2F6E60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F489A-FC37-4F78-8E67-C52C1B94AA5C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AEF5AE14-6ED1-D1F1-80FE-8E066E42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35370548-61D8-C570-A5F7-5801BCA0B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20A0D-749D-46E3-B9B5-5A87CF082845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46216567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9C3543E1-8C0B-2FE8-96E8-A71E20C3F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207E2-8454-4889-ACA6-764AC2DC5B19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81C7ED2B-926E-6A2F-1D64-402A86A1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E0779133-163D-A2A2-7450-562797D6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591C7-A4E0-4199-BBA8-6AC9EF44D4AF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21838436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C79518CD-E34B-E90D-91D7-8F8D5FFE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6E40A-BFA8-46B4-8CEB-A6DBFB7077DF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6F5B98BA-34C6-9A46-5EA3-B4136F12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81CA2B7A-745D-9DF1-8E71-BD28E335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F0BF-16F9-4BB8-8F6E-FC2378117D3F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85625239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3">
            <a:extLst>
              <a:ext uri="{FF2B5EF4-FFF2-40B4-BE49-F238E27FC236}">
                <a16:creationId xmlns:a16="http://schemas.microsoft.com/office/drawing/2014/main" id="{2003CC68-D48C-F51A-23F9-68E0914D7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4C4C-6ED3-4B45-B20A-C37C01C1A164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8" name="ตัวยึดท้ายกระดาษ 4">
            <a:extLst>
              <a:ext uri="{FF2B5EF4-FFF2-40B4-BE49-F238E27FC236}">
                <a16:creationId xmlns:a16="http://schemas.microsoft.com/office/drawing/2014/main" id="{43AFFE84-8B21-F731-A7C8-5F8E4F44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>
            <a:extLst>
              <a:ext uri="{FF2B5EF4-FFF2-40B4-BE49-F238E27FC236}">
                <a16:creationId xmlns:a16="http://schemas.microsoft.com/office/drawing/2014/main" id="{89958CC9-2777-9F7E-D376-B4CD75E2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4B91-BD50-45B6-B366-8DC24D3C74EE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82485659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3">
            <a:extLst>
              <a:ext uri="{FF2B5EF4-FFF2-40B4-BE49-F238E27FC236}">
                <a16:creationId xmlns:a16="http://schemas.microsoft.com/office/drawing/2014/main" id="{C5032BD0-ABBD-7B24-98F5-F60BDDF2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54925-B7CB-47E9-9BDE-3D6C37EB8151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ตัวยึดท้ายกระดาษ 4">
            <a:extLst>
              <a:ext uri="{FF2B5EF4-FFF2-40B4-BE49-F238E27FC236}">
                <a16:creationId xmlns:a16="http://schemas.microsoft.com/office/drawing/2014/main" id="{2EDCAB8C-ACAC-F7C9-EDC0-F8A0A6EF7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>
            <a:extLst>
              <a:ext uri="{FF2B5EF4-FFF2-40B4-BE49-F238E27FC236}">
                <a16:creationId xmlns:a16="http://schemas.microsoft.com/office/drawing/2014/main" id="{47F2AAAC-C4EB-5B0F-9F88-63719A23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6344-C926-46DD-A6F4-146AB6E4D25C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475006068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>
            <a:extLst>
              <a:ext uri="{FF2B5EF4-FFF2-40B4-BE49-F238E27FC236}">
                <a16:creationId xmlns:a16="http://schemas.microsoft.com/office/drawing/2014/main" id="{FEB36148-4BB5-3B3C-4A19-69BB1016F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5DAD5-7324-4D67-8553-5F4D8D2C4FF9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3" name="ตัวยึดท้ายกระดาษ 4">
            <a:extLst>
              <a:ext uri="{FF2B5EF4-FFF2-40B4-BE49-F238E27FC236}">
                <a16:creationId xmlns:a16="http://schemas.microsoft.com/office/drawing/2014/main" id="{0597B54B-5273-619B-EDA6-981C83E2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>
            <a:extLst>
              <a:ext uri="{FF2B5EF4-FFF2-40B4-BE49-F238E27FC236}">
                <a16:creationId xmlns:a16="http://schemas.microsoft.com/office/drawing/2014/main" id="{7A57DAA2-86E7-CF6B-D306-576FC299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26FE9-237F-4236-9321-34690BBD5022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2233296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>
            <a:extLst>
              <a:ext uri="{FF2B5EF4-FFF2-40B4-BE49-F238E27FC236}">
                <a16:creationId xmlns:a16="http://schemas.microsoft.com/office/drawing/2014/main" id="{30FF1FE3-86D4-ECAB-1994-1267D7EF1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143C6B3C-FFFF-4BB3-8C04-DA0FD93A6E39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3" name="ตัวยึดท้ายกระดาษ 2">
            <a:extLst>
              <a:ext uri="{FF2B5EF4-FFF2-40B4-BE49-F238E27FC236}">
                <a16:creationId xmlns:a16="http://schemas.microsoft.com/office/drawing/2014/main" id="{866028D4-990A-DFDA-9832-6B235EA6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ตัวยึดหมายเลขภาพนิ่ง 3">
            <a:extLst>
              <a:ext uri="{FF2B5EF4-FFF2-40B4-BE49-F238E27FC236}">
                <a16:creationId xmlns:a16="http://schemas.microsoft.com/office/drawing/2014/main" id="{3D90C5C0-191F-39FE-8964-E67EF6E0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5E29A8-602F-497F-9F4E-510062F80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348934"/>
      </p:ext>
    </p:extLst>
  </p:cSld>
  <p:clrMapOvr>
    <a:masterClrMapping/>
  </p:clrMapOvr>
  <p:transition spd="slow" advTm="10000">
    <p:fade thruBlk="1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C4D30D91-9E1B-9D8D-CEB9-80A4788D2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471EF-3AC9-4470-9802-3A2506F62D07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BEA56DCE-3BA3-21D1-F441-D86CC9A7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92AA598A-0829-B5C9-9726-930C1070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9C9EE-2CFF-415E-B1AA-8F73C4342ED8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97898698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80EE11C3-1239-A3D3-20B0-7C4BA869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C8860-3634-48DD-BF2D-69DE750942C9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5F0D60A4-7798-7160-C54D-EEAD1215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73322197-6A1A-7FF2-C9B7-255FAA13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2CFF9-27B5-4912-9863-3701DC9839E3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71756818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72DFD830-4EE3-14E0-BC67-0618B6720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27A4-3605-4026-939B-9F62B2254099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29D4E627-B410-E5B8-4FDF-7D9D9CF5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E3938434-3E49-2746-465C-C28FC288E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21673-B067-4B65-9528-7AD40784EA25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90832996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A8E61CA9-E1A5-A51F-A443-9861F453F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33AF0-B768-4AF4-A32E-7355901229D9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3FFF8AF8-65D3-416A-5906-1F95D13B0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E2FFADFE-CCBC-F3D0-6338-FAEE796D6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3412B-7713-486F-8CF5-6590671A924D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643187400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A0F86D5B-2ECB-1B6B-7654-AB83ECE65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0A4E1-49AC-41DE-B276-788560CD63BD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E9BC116E-138F-BF8C-A969-CBFF64587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38EFD252-07FB-FC84-EDDF-DD91E40C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3F165-C018-4D09-A8AB-D95718E8E0BD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0650539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43E0E789-7A28-867E-30F6-2F1814115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D5AC7-9D82-4D57-A05E-B1EBF3E5FB5E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53AB642B-E871-FAE7-BF3D-80B55D484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D3CB78EC-E1B5-CA80-AD8E-C35B2CACB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236B9-862D-44DB-BB85-F79EEFA0F124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322462034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D01695C5-9CD7-DDEA-3D67-C9801B00B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D7EFA-766A-40FE-A94E-503EB8743CD4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E4FF4F7A-9A8C-7FAB-3EA1-5952A720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0AF2FD79-73A1-45BD-52D9-02F8645E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EA9B7-19EC-43DC-981D-12F52A145992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15246990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2E986429-F688-573B-265B-EB19F1378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5EC09-D315-496C-A056-215D9E176EC4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84F10CCE-9626-01D5-7310-9509B5F8E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B0A5FF13-9025-8E8B-CA3A-D396B070A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6D25C-2FCB-4AED-9CFC-A369053AA397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35571793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3">
            <a:extLst>
              <a:ext uri="{FF2B5EF4-FFF2-40B4-BE49-F238E27FC236}">
                <a16:creationId xmlns:a16="http://schemas.microsoft.com/office/drawing/2014/main" id="{F27AF759-0CB8-5C87-39A6-5A0A76D71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E6FFF-18E6-4048-B605-6C9577F5A3E2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8" name="ตัวยึดท้ายกระดาษ 4">
            <a:extLst>
              <a:ext uri="{FF2B5EF4-FFF2-40B4-BE49-F238E27FC236}">
                <a16:creationId xmlns:a16="http://schemas.microsoft.com/office/drawing/2014/main" id="{E1717B20-2003-FBC1-37C3-8C3CC253A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>
            <a:extLst>
              <a:ext uri="{FF2B5EF4-FFF2-40B4-BE49-F238E27FC236}">
                <a16:creationId xmlns:a16="http://schemas.microsoft.com/office/drawing/2014/main" id="{8B2F8CBC-2793-EEF9-A74B-1B638E5A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3168A-8ED2-4B48-B8EB-B9A657A54BAB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768971193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3">
            <a:extLst>
              <a:ext uri="{FF2B5EF4-FFF2-40B4-BE49-F238E27FC236}">
                <a16:creationId xmlns:a16="http://schemas.microsoft.com/office/drawing/2014/main" id="{FA2D299C-7F7C-04A0-0122-B36FA5FF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02180-331C-4BF0-A622-5DF988DE7A50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ตัวยึดท้ายกระดาษ 4">
            <a:extLst>
              <a:ext uri="{FF2B5EF4-FFF2-40B4-BE49-F238E27FC236}">
                <a16:creationId xmlns:a16="http://schemas.microsoft.com/office/drawing/2014/main" id="{D0E01899-1AB0-3530-9214-34A489E1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>
            <a:extLst>
              <a:ext uri="{FF2B5EF4-FFF2-40B4-BE49-F238E27FC236}">
                <a16:creationId xmlns:a16="http://schemas.microsoft.com/office/drawing/2014/main" id="{A0E3050A-5DAE-C1C0-DEBF-8BDE1A1F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78F3F-D271-4F3E-94AD-F8314F1320E9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21442441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>
            <a:extLst>
              <a:ext uri="{FF2B5EF4-FFF2-40B4-BE49-F238E27FC236}">
                <a16:creationId xmlns:a16="http://schemas.microsoft.com/office/drawing/2014/main" id="{6AB51750-47F9-97EC-F181-DD4661874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54FD8B68-1BE2-4106-AB46-FDCEC10EA52C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ตัวยึดท้ายกระดาษ 5">
            <a:extLst>
              <a:ext uri="{FF2B5EF4-FFF2-40B4-BE49-F238E27FC236}">
                <a16:creationId xmlns:a16="http://schemas.microsoft.com/office/drawing/2014/main" id="{AF72C734-52CF-4407-1F88-B4CBF5980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ยึดหมายเลขภาพนิ่ง 6">
            <a:extLst>
              <a:ext uri="{FF2B5EF4-FFF2-40B4-BE49-F238E27FC236}">
                <a16:creationId xmlns:a16="http://schemas.microsoft.com/office/drawing/2014/main" id="{EE1E1E53-1AA4-E54D-610B-350C163B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616494-DEC0-4301-9831-C895995797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55754"/>
      </p:ext>
    </p:extLst>
  </p:cSld>
  <p:clrMapOvr>
    <a:masterClrMapping/>
  </p:clrMapOvr>
  <p:transition spd="slow" advTm="10000">
    <p:fade thruBlk="1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>
            <a:extLst>
              <a:ext uri="{FF2B5EF4-FFF2-40B4-BE49-F238E27FC236}">
                <a16:creationId xmlns:a16="http://schemas.microsoft.com/office/drawing/2014/main" id="{371F0C08-8413-F590-D283-9632A41BA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A44C-93BB-4260-924E-AF7BCA6E219D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3" name="ตัวยึดท้ายกระดาษ 4">
            <a:extLst>
              <a:ext uri="{FF2B5EF4-FFF2-40B4-BE49-F238E27FC236}">
                <a16:creationId xmlns:a16="http://schemas.microsoft.com/office/drawing/2014/main" id="{59F800EC-EACD-1A5A-BED2-77FD41CF5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>
            <a:extLst>
              <a:ext uri="{FF2B5EF4-FFF2-40B4-BE49-F238E27FC236}">
                <a16:creationId xmlns:a16="http://schemas.microsoft.com/office/drawing/2014/main" id="{71291E9C-9439-C86C-7F39-C68E12594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79FE9-5C2F-4FCB-ADDB-8DED0C69E799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4876927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84AD6ECA-C6AC-6AFB-1231-7DC0ACA2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1A318-BF1C-4BC1-BBF6-10DBF6EB4C9A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4B263E11-2BD3-A302-DB3B-F74B21D91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8435D2BA-1106-1744-30A7-6A12D361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D2F27-C730-4FD5-BEF6-28CF3011B30F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0503904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C99D9D6A-6072-D184-F0F9-75241FF24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11029-F406-4D62-9911-39938B4C79D7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4BADEB0B-7430-31AF-DB98-F2986DBF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F2B15B05-E564-D97F-B6D3-8A21D547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B141F-9E8E-424B-80AD-9771EE49C9E5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4485235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D624049B-B5D8-CA03-F284-768ABB9F9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97BCB-AB57-4657-8E37-81096FCB92A0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DFC67862-062F-6415-7F3F-11FCC7B2B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2219645B-A0E2-087A-3E61-DE4A3008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395FA-16C5-4368-A895-16A588021B38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671716527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F44154F9-F83C-DAA7-96C2-9C55E234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6624E-C67B-4CF9-8712-D3193ED7487A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95D9F76D-A3EC-9BFE-8A11-958AD948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49359760-AB99-D737-F54D-C016DD2E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3D32B-8F63-4AE2-868C-80F833A18E15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02712678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BAF9C4-4CDD-45B6-861C-8B1840630046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C218F7-53FA-9589-287F-76D80739CCDD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9AB6B0-9B2D-D695-0101-7DECE98B3BC0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F9903A-47D6-BB62-126C-D6E322BF17F5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A7C63655-51BA-326A-CAD6-993DD7F10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1294A61C-4AC5-6D99-248F-370429D3EF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1220D813-FE63-FD5C-6C50-AA5C8F536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CBE6B225-9BBB-2FF1-FA65-4B9AA14B11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8F258C85-1589-DDEE-E432-28E0A68120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AC75AF4D-BDB1-378E-D4F1-1B8EF55DD3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FBC8E8-5F2F-AF05-630A-DD564658238B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301194-2562-9645-B540-594CB4821406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2C4085-7D6A-4A4F-966A-BA725AC47EBD}"/>
              </a:ext>
            </a:extLst>
          </p:cNvPr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DC8E0AD-7407-623B-EB24-2B156F1B3217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4D1617A-20B1-A22A-062C-FE2587DDB1E7}"/>
              </a:ext>
            </a:extLst>
          </p:cNvPr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960ECC-56E2-B1FB-5193-B4124698CD97}"/>
              </a:ext>
            </a:extLst>
          </p:cNvPr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27">
            <a:extLst>
              <a:ext uri="{FF2B5EF4-FFF2-40B4-BE49-F238E27FC236}">
                <a16:creationId xmlns:a16="http://schemas.microsoft.com/office/drawing/2014/main" id="{EE0CF39A-8919-AEF7-0270-C00226B6C89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BBFA8-514C-482E-8507-EAED1EDAD8F5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21" name="Footer Placeholder 16">
            <a:extLst>
              <a:ext uri="{FF2B5EF4-FFF2-40B4-BE49-F238E27FC236}">
                <a16:creationId xmlns:a16="http://schemas.microsoft.com/office/drawing/2014/main" id="{702BDC59-FBDB-9616-CD9A-491C63A9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62E37CB0-83D8-7501-4A73-04D84D1D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0E694-BA6D-4AC2-8092-8367DECDE410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189633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CF2B1B8A-0BF4-CD04-C422-8F2CA5A6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E278161-5785-470F-8CD7-BDF7FBC143AB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9B203D03-FD86-EE9E-6D29-98B8DD00C3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B2F2C-E06F-4A25-A297-7CF8BF9D9C41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945847E7-4BBF-740F-FF48-D88A415794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6602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7BC9CA-0B9C-1016-27CF-B71396FE2A39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148300-F289-43E0-0828-5FF26E14965A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392B27-3B68-F8FB-F689-713BF178C51F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17B94-34A6-5292-2B4A-5BDF05852379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D56D8CBA-BDCA-B8F5-CF96-70DFD80C67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303FA3EC-48F2-6150-2259-BBBB5D032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8A3E2B03-B8D3-9EB5-22EA-C5AC11C127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DA75A610-AAD1-3FF3-A579-272EE2DCF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9279AAD5-1A75-0B4F-BB97-800A0E744A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DBAD1D-6E1A-8586-8F61-5FFCC536E15C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027821-1179-67E5-B2C5-3D81136111AD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7F8DB0-66DE-6FDD-37F6-F984FB9E2CC7}"/>
              </a:ext>
            </a:extLst>
          </p:cNvPr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EAC6625-B0FC-BD08-DD19-BEC374859914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85218E-CF05-15C5-BFF7-BF2384E15865}"/>
              </a:ext>
            </a:extLst>
          </p:cNvPr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DF9AC4-3669-B9D4-5D3F-851842A28A2E}"/>
              </a:ext>
            </a:extLst>
          </p:cNvPr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37D21988-DFE0-FC79-2809-B88297D12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B3720A5B-7BDA-88AE-B05C-2FB4211CE53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15E56-6BDE-43DF-BD53-EAC1C6942EA3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7EA17731-2D83-C5F1-20CF-47A84930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9A63202-565D-BBF7-E81F-C3697092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640B9-0F02-471F-A9A6-FAFD2CD270D2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93963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20032800-8C7D-864B-1243-F0F25E5D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29082-52DE-4C29-9345-5EEA3458B77A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276CDFC-2213-7DB8-7D38-715941D71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5A49FF9D-A2E5-E2B0-7F99-8605966A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0B8C-32CA-4DB7-B333-0A9E906E9F51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9368175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1EB95AE3-3971-23D3-2DFA-751BE5DB5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7D1F9-94DC-4975-869E-54286FA9CEFE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CDC2ACD-B76E-D5C3-0DC4-396FD990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94FD224E-0567-84E7-26B9-FA6EFF95E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E568D-6580-49D7-A219-35EF0F861C88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209501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B3D1AFF3-2862-5C14-55EE-18D0F9D27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1DD4421-93D3-4188-B2D0-A7D0C07E6EFD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DA1D1881-93D6-EB0D-CEF4-66CF196C36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B70D9-87C0-41D8-9DCA-1BADF563E068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2224B70A-CFED-7AB6-5F4A-ED59F20F16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912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>
            <a:extLst>
              <a:ext uri="{FF2B5EF4-FFF2-40B4-BE49-F238E27FC236}">
                <a16:creationId xmlns:a16="http://schemas.microsoft.com/office/drawing/2014/main" id="{CE19EE29-7B9A-4DB8-2929-8605A90BE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4BA39A83-1D07-4A1C-B621-4F0B88024955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ตัวยึดท้ายกระดาษ 5">
            <a:extLst>
              <a:ext uri="{FF2B5EF4-FFF2-40B4-BE49-F238E27FC236}">
                <a16:creationId xmlns:a16="http://schemas.microsoft.com/office/drawing/2014/main" id="{D769224D-FA58-7265-F1C2-5040715E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ยึดหมายเลขภาพนิ่ง 6">
            <a:extLst>
              <a:ext uri="{FF2B5EF4-FFF2-40B4-BE49-F238E27FC236}">
                <a16:creationId xmlns:a16="http://schemas.microsoft.com/office/drawing/2014/main" id="{5ED5E475-E70B-0733-9C33-27F7D364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5116FC-EA98-45EE-BD6C-146DE7EF1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087357"/>
      </p:ext>
    </p:extLst>
  </p:cSld>
  <p:clrMapOvr>
    <a:masterClrMapping/>
  </p:clrMapOvr>
  <p:transition spd="slow" advTm="10000">
    <p:fade thruBlk="1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F79A0E43-5621-6CFE-3E12-2D2F3384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0860661-6170-48E5-B373-3033C0AE5055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F40D4EF-3D9A-FF2A-362C-37E3A2674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EF1E5-1941-4C8C-BD0C-B44F9AAEA3DC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B758CC53-1A27-E6D4-65F9-E7C2A7B2C7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834734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25CD12C3-222B-B6EB-379B-741711BD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52337-FB40-47EF-8998-C5BC8F5F3C54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677E9-E4E6-6AA7-8A17-A425E9268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B374F482-CC33-5FA2-9A93-E63854F70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DED73-434D-4727-9E06-9B3A1A352EB9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3364832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92C59EA9-F759-F082-1C5F-615C6647D2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8B6E7F41-D456-02FD-85CD-1ADC45916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6" name="Straight Connector 16">
            <a:extLst>
              <a:ext uri="{FF2B5EF4-FFF2-40B4-BE49-F238E27FC236}">
                <a16:creationId xmlns:a16="http://schemas.microsoft.com/office/drawing/2014/main" id="{25094644-8451-8497-8C19-AF97FCD039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" name="Straight Connector 17">
            <a:extLst>
              <a:ext uri="{FF2B5EF4-FFF2-40B4-BE49-F238E27FC236}">
                <a16:creationId xmlns:a16="http://schemas.microsoft.com/office/drawing/2014/main" id="{187077F7-8FB7-BDA6-499E-B6FBFEF122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6DD134-3DE0-2E93-3AAA-30C953A3FC68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Straight Connector 19">
            <a:extLst>
              <a:ext uri="{FF2B5EF4-FFF2-40B4-BE49-F238E27FC236}">
                <a16:creationId xmlns:a16="http://schemas.microsoft.com/office/drawing/2014/main" id="{68BFE3FB-BB54-9E45-0765-3C0674A33B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A5E050-873C-1552-9C20-DD28E23975D7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20">
            <a:extLst>
              <a:ext uri="{FF2B5EF4-FFF2-40B4-BE49-F238E27FC236}">
                <a16:creationId xmlns:a16="http://schemas.microsoft.com/office/drawing/2014/main" id="{C6DEDC78-117A-CCC8-64D1-E181B729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DF7D5B9-5232-4120-995F-F04602B6FFAD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2" name="Slide Number Placeholder 21">
            <a:extLst>
              <a:ext uri="{FF2B5EF4-FFF2-40B4-BE49-F238E27FC236}">
                <a16:creationId xmlns:a16="http://schemas.microsoft.com/office/drawing/2014/main" id="{B22E4D5E-3469-3C80-6520-A26A23445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8FA4B-EFFB-4E07-8893-E87EAFCEE8FC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  <p:sp>
        <p:nvSpPr>
          <p:cNvPr id="13" name="Footer Placeholder 22">
            <a:extLst>
              <a:ext uri="{FF2B5EF4-FFF2-40B4-BE49-F238E27FC236}">
                <a16:creationId xmlns:a16="http://schemas.microsoft.com/office/drawing/2014/main" id="{13418DD0-B9BD-D840-BD80-638C67A269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9479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6AE54E79-23F3-4B04-B346-CEE3A86C0B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7E9C98-A758-02B4-6E80-8401F4683F87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Straight Connector 16">
            <a:extLst>
              <a:ext uri="{FF2B5EF4-FFF2-40B4-BE49-F238E27FC236}">
                <a16:creationId xmlns:a16="http://schemas.microsoft.com/office/drawing/2014/main" id="{432DDB28-B64D-2C64-4BCA-7BE99C4AB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D40650-B773-8EB8-30BF-F51AAF4B39B9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Straight Connector 18">
            <a:extLst>
              <a:ext uri="{FF2B5EF4-FFF2-40B4-BE49-F238E27FC236}">
                <a16:creationId xmlns:a16="http://schemas.microsoft.com/office/drawing/2014/main" id="{ED401372-E6B7-DD82-9B75-4A17086D32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70211C52-6A8C-D88F-51B5-A264CF056E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11" name="Straight Connector 20">
            <a:extLst>
              <a:ext uri="{FF2B5EF4-FFF2-40B4-BE49-F238E27FC236}">
                <a16:creationId xmlns:a16="http://schemas.microsoft.com/office/drawing/2014/main" id="{FF0ECF8C-059B-BA7B-541E-78FA82B09F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>
            <a:extLst>
              <a:ext uri="{FF2B5EF4-FFF2-40B4-BE49-F238E27FC236}">
                <a16:creationId xmlns:a16="http://schemas.microsoft.com/office/drawing/2014/main" id="{F1160BE6-199F-11EA-C5E8-5AE4F31ED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A1D3229-2888-4896-A303-8C3FCA7F1972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3" name="Slide Number Placeholder 17">
            <a:extLst>
              <a:ext uri="{FF2B5EF4-FFF2-40B4-BE49-F238E27FC236}">
                <a16:creationId xmlns:a16="http://schemas.microsoft.com/office/drawing/2014/main" id="{F4558AD6-E707-6874-10F3-BB7572C27F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194B7-A13A-44CD-BE89-CF999CB3BBAE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51A51BB8-DEE6-79F1-A8DA-AD2F7BB1FD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15203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C15E793-2D0F-93D6-C0A7-E9CB8B38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F2AB6-7A18-43A0-AA2D-32990F48C5F1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DD6D189-54BE-7941-AD3A-6E06A2C68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7AACCE98-3C04-9A39-9637-1F8F1ED2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25E2F-9F47-4C81-95EC-9527DF78ABE1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4552728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2236066-6383-5495-FB68-3E6E11BC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48E35-ADE3-4A8C-8ED6-4C6D1A1CC2DB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41BBA6D-25EE-0D1B-CCFB-A7E5A4DE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04AB626-E57F-203B-C28A-D8DD85F0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0DA5A-30E0-4C8F-ACDF-C4D9D1D809E8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2871848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05292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7148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6572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15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EB986A8D-18E2-47DE-97AE-C60DBE45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DA697654-9E16-4D8F-B00F-E7928C3FAAFA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92CF50BA-7D48-69CE-6833-44E01F5B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3B43C59C-A62F-4868-E2B2-08A75F735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FF19E0-FBD3-48E7-A5B2-C7BDABAC5E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554877"/>
      </p:ext>
    </p:extLst>
  </p:cSld>
  <p:clrMapOvr>
    <a:masterClrMapping/>
  </p:clrMapOvr>
  <p:transition spd="slow" advTm="10000">
    <p:fade thruBlk="1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3242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52110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2684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6878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9422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0067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9286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753DE6-B7AF-90AD-8DE5-F4C4838784F6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8DA8AD-E451-C1A4-AD24-5E581686FCF2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A969E8-4F2C-747F-2D76-8074F102DEFE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A4A4DB-EAAD-9F06-B5E1-D5F8B88454DB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71236C71-AFF1-A39B-66F3-3FA77606F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3D0D6CF9-2A48-495A-DC8A-E69E2E6E9D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261B14B3-3DD8-9D9E-0734-5223E3D7AB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00D0B996-A383-2CD5-087A-D1DBB40DF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B77286FA-28FC-4BC0-BAB9-6C0484032B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EFF79382-EC91-7C4E-3F27-5DA512D7F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6A5397-E658-2BF3-FF40-D0E70F348CE5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4897C6-0B90-B8E6-9505-EC177E3EEDF8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3ED361-C646-10BE-5566-C4E5BD9A6107}"/>
              </a:ext>
            </a:extLst>
          </p:cNvPr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5C3786-7A3D-7048-3E6F-59D893E863F8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107925-A6C0-B8F6-0B3A-6C610D389808}"/>
              </a:ext>
            </a:extLst>
          </p:cNvPr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CB6A6E-000C-2A85-7E66-C36C448B53C6}"/>
              </a:ext>
            </a:extLst>
          </p:cNvPr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27">
            <a:extLst>
              <a:ext uri="{FF2B5EF4-FFF2-40B4-BE49-F238E27FC236}">
                <a16:creationId xmlns:a16="http://schemas.microsoft.com/office/drawing/2014/main" id="{048AE454-6619-BE0A-023A-F607C1DC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414C9-380B-44E6-B4E3-FE0226A371A3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21" name="Footer Placeholder 16">
            <a:extLst>
              <a:ext uri="{FF2B5EF4-FFF2-40B4-BE49-F238E27FC236}">
                <a16:creationId xmlns:a16="http://schemas.microsoft.com/office/drawing/2014/main" id="{A647A0EC-C2B2-F8D7-6689-D82C4BA09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A5955F1E-A7E2-C511-482E-9666D4D6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11365-5204-4980-9259-4AD489BB13A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3915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9B4940EC-F48B-CBB2-F16D-EACE97DE2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D0949D76-30AF-F765-E6D3-D864529755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Straight Connector 8">
            <a:extLst>
              <a:ext uri="{FF2B5EF4-FFF2-40B4-BE49-F238E27FC236}">
                <a16:creationId xmlns:a16="http://schemas.microsoft.com/office/drawing/2014/main" id="{FDD1DAA0-E066-B081-1855-91237FEEB7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48A9C0-7E52-7012-DE78-E27004ED7A9B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Straight Connector 10">
            <a:extLst>
              <a:ext uri="{FF2B5EF4-FFF2-40B4-BE49-F238E27FC236}">
                <a16:creationId xmlns:a16="http://schemas.microsoft.com/office/drawing/2014/main" id="{888BEEFD-C717-5252-3CC0-07993D60EC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DB1999-EBB0-A90F-949A-D7F19039071C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ED4C7514-A68D-FDD2-7AE0-195B42F565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3F8343B-FA03-422A-AD56-17E1604DED8C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460B3443-CA0B-12C0-A120-6ADD057606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39451" y="5734050"/>
            <a:ext cx="812800" cy="520700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447BF2F-693F-4A33-9E9C-947A4DEB701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6A5762B1-EF34-9221-8141-810D68813D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5400000">
            <a:off x="9853084" y="3676121"/>
            <a:ext cx="3200400" cy="4868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21351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7B4555-E067-DBF1-7A7F-530AC768BED5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34CF4-39E7-C728-7667-99D36E2B3FA5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756A1F-2A3A-5FA8-193B-F95A4682AD7F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50C0E8-85B3-572C-7698-B2E8B7188FF7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A5E42181-1799-EDC7-ECF3-5C8523E67B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AABFEA43-ADAB-D2DA-3ED5-8E015F85B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DE71AE86-01F3-39B6-5C33-035B445A60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4B83C635-EC4C-DF08-90FE-C74E095BA4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87BE9A91-7118-E895-83D5-A925B7755A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C014C0-BDB1-1CE4-729C-82DFBB2248DD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190E85-D0A8-DBBA-335C-29D0B6A3F67C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D1FFE8-112B-CFC3-48F2-8158E1B97C05}"/>
              </a:ext>
            </a:extLst>
          </p:cNvPr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0D753F-7176-2281-0561-D2A04ADAFE7E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7FD4A0-E870-23D5-6902-C8B2F8D7C23C}"/>
              </a:ext>
            </a:extLst>
          </p:cNvPr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8BB5C7-B938-C65D-CE08-7C6A88975795}"/>
              </a:ext>
            </a:extLst>
          </p:cNvPr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64242737-7D95-E894-08EA-8B09960C6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C0482EFF-F8EF-C0E1-4833-D96634846BE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fld id="{73A556E4-CC69-4600-9F68-77A7931D4F36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DAEE32C-B3BD-86F3-644B-6E32EAD5E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01CB955-8606-A952-D64A-2A48BABE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5CD93-FA47-4124-9ABB-E1FA687DC77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3370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0AD68516-8142-08CD-0EE0-39C6FC011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B2D78DA9-4BD6-4C46-9634-2A34B5E781B7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28C59153-2F5D-1601-4987-2FDF38E8B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1AE0D7F2-2EFA-E589-9603-093E6AFD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FC0968-F4E1-4B0C-85A3-5716BC6C56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566214"/>
      </p:ext>
    </p:extLst>
  </p:cSld>
  <p:clrMapOvr>
    <a:masterClrMapping/>
  </p:clrMapOvr>
  <p:transition spd="slow" advTm="10000">
    <p:fade thruBlk="1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A9B3AFE6-938D-1F41-C371-626880D757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EC268AAE-9BD4-03EB-6BBB-3625EFBD54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Straight Connector 8">
            <a:extLst>
              <a:ext uri="{FF2B5EF4-FFF2-40B4-BE49-F238E27FC236}">
                <a16:creationId xmlns:a16="http://schemas.microsoft.com/office/drawing/2014/main" id="{ACDB6002-356D-3E05-E0CB-864C76142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3DD28E-A0B9-26FB-25F2-DAAEFE46D6F0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Straight Connector 10">
            <a:extLst>
              <a:ext uri="{FF2B5EF4-FFF2-40B4-BE49-F238E27FC236}">
                <a16:creationId xmlns:a16="http://schemas.microsoft.com/office/drawing/2014/main" id="{69101E8B-E5A2-0DD8-98B4-375217976E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A3FE1B-95F1-2379-FB97-BD05737DB5A5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9807DD77-C9D5-5898-42CE-DAB9AF39B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C0DB837-42D0-4EA8-B0DF-1DAA84F4D11B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0F90CF2-A629-AAA8-CC0C-4582F9777F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39451" y="5734050"/>
            <a:ext cx="812800" cy="520700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E65A9B0-4400-4528-9843-DDFCBDF4826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CF5CDB96-B1A4-E0D6-60A7-DA796AB43B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5400000">
            <a:off x="9853084" y="3676121"/>
            <a:ext cx="3200400" cy="4868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475937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50C15D67-EEDC-6699-A7F6-8BC8E23951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0D4F8B9C-6D60-9562-601C-D0E269C9C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traight Connector 8">
            <a:extLst>
              <a:ext uri="{FF2B5EF4-FFF2-40B4-BE49-F238E27FC236}">
                <a16:creationId xmlns:a16="http://schemas.microsoft.com/office/drawing/2014/main" id="{D781EEBB-51E8-F924-7206-BE9676D19C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" name="Straight Connector 9">
            <a:extLst>
              <a:ext uri="{FF2B5EF4-FFF2-40B4-BE49-F238E27FC236}">
                <a16:creationId xmlns:a16="http://schemas.microsoft.com/office/drawing/2014/main" id="{3C996911-65D8-8651-BD13-9E36DB791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50A65F-BE05-41ED-2C9C-DC6C475691BC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B0FCF64B-0546-3FA7-7FC1-C2B7F1009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E79B00-3530-750C-DB06-33636A486AE1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20">
            <a:extLst>
              <a:ext uri="{FF2B5EF4-FFF2-40B4-BE49-F238E27FC236}">
                <a16:creationId xmlns:a16="http://schemas.microsoft.com/office/drawing/2014/main" id="{1DB52E89-B6B4-C785-BF82-665D9F27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754F0B7-F191-4109-828C-31A86F51DA91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2" name="Slide Number Placeholder 21">
            <a:extLst>
              <a:ext uri="{FF2B5EF4-FFF2-40B4-BE49-F238E27FC236}">
                <a16:creationId xmlns:a16="http://schemas.microsoft.com/office/drawing/2014/main" id="{A579553D-D6C9-E5EE-3A07-96F845710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39451" y="5734050"/>
            <a:ext cx="812800" cy="520700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16D7BD9-657B-4639-B997-33A96CC4DD1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13" name="Footer Placeholder 22">
            <a:extLst>
              <a:ext uri="{FF2B5EF4-FFF2-40B4-BE49-F238E27FC236}">
                <a16:creationId xmlns:a16="http://schemas.microsoft.com/office/drawing/2014/main" id="{1C0C161E-78D3-B503-C71A-B86C78B9AB6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5400000">
            <a:off x="9853084" y="3676121"/>
            <a:ext cx="3200400" cy="4868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2993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D1451122-37BC-ECCF-54B6-B8B8C122F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587AAE-1D8C-7F12-D510-BB970C4B6473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Straight Connector 8">
            <a:extLst>
              <a:ext uri="{FF2B5EF4-FFF2-40B4-BE49-F238E27FC236}">
                <a16:creationId xmlns:a16="http://schemas.microsoft.com/office/drawing/2014/main" id="{FD2F0F83-0F40-A742-CBD1-A8F0B3E3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F570D8-9777-9512-6CF3-3720DB161E13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Straight Connector 10">
            <a:extLst>
              <a:ext uri="{FF2B5EF4-FFF2-40B4-BE49-F238E27FC236}">
                <a16:creationId xmlns:a16="http://schemas.microsoft.com/office/drawing/2014/main" id="{13D5413B-61B2-66F9-B5DF-05A58942B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C2AF4C2F-9E1B-C013-BC3B-96685DEFD0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Straight Connector 12">
            <a:extLst>
              <a:ext uri="{FF2B5EF4-FFF2-40B4-BE49-F238E27FC236}">
                <a16:creationId xmlns:a16="http://schemas.microsoft.com/office/drawing/2014/main" id="{78366034-E395-9CCA-7EEB-D2F98176D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>
            <a:extLst>
              <a:ext uri="{FF2B5EF4-FFF2-40B4-BE49-F238E27FC236}">
                <a16:creationId xmlns:a16="http://schemas.microsoft.com/office/drawing/2014/main" id="{7693392D-8DF8-FC4B-DEA2-785DEA7E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579DA75-5EDA-45EA-8A7F-9DB5E590549C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3" name="Slide Number Placeholder 17">
            <a:extLst>
              <a:ext uri="{FF2B5EF4-FFF2-40B4-BE49-F238E27FC236}">
                <a16:creationId xmlns:a16="http://schemas.microsoft.com/office/drawing/2014/main" id="{F62A7801-AD50-5C31-8112-6C8C0FBAA5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39451" y="5734050"/>
            <a:ext cx="812800" cy="520700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4E69FBD-A19A-4665-B155-CAF153E60B3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CE73D59C-6190-F9DB-528E-927295F382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5400000">
            <a:off x="9853084" y="3676121"/>
            <a:ext cx="3200400" cy="4868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648729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85861A68-BDEC-C520-F9F6-DC76E006C0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8B057EB9-2AFF-DF22-F751-73075BFFCE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Straight Connector 8">
            <a:extLst>
              <a:ext uri="{FF2B5EF4-FFF2-40B4-BE49-F238E27FC236}">
                <a16:creationId xmlns:a16="http://schemas.microsoft.com/office/drawing/2014/main" id="{DBB1312C-EBB8-7E4B-967C-5853784AB1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8C872E-FAED-06DA-C82D-5211FF8CCA15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Straight Connector 10">
            <a:extLst>
              <a:ext uri="{FF2B5EF4-FFF2-40B4-BE49-F238E27FC236}">
                <a16:creationId xmlns:a16="http://schemas.microsoft.com/office/drawing/2014/main" id="{96BCC5F9-2A9F-2650-36AC-DB62380D6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455327-7737-F154-9EAD-FE9790A46121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FD63E8C-49DF-6CC1-F415-87F072F33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20324CA-D8A9-EE5F-D17F-9E1D373EBF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B858F-30F4-41DD-9C7A-3EB7AB44312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8F5B2D9B-3C2A-0EE5-D918-E0B0744AF4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816654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2FD98F86-5BC4-2B86-3D8C-E987F562D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E94C0770-DA67-3965-E113-312F46622C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Straight Connector 8">
            <a:extLst>
              <a:ext uri="{FF2B5EF4-FFF2-40B4-BE49-F238E27FC236}">
                <a16:creationId xmlns:a16="http://schemas.microsoft.com/office/drawing/2014/main" id="{D46F6EA9-36F2-1964-5C03-C044EDBA4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B5D040-4052-2F17-D85B-0258C144786C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Straight Connector 10">
            <a:extLst>
              <a:ext uri="{FF2B5EF4-FFF2-40B4-BE49-F238E27FC236}">
                <a16:creationId xmlns:a16="http://schemas.microsoft.com/office/drawing/2014/main" id="{49D4E080-9B4D-8F3E-7DF1-B61BA0566B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4F91EF-9671-85EC-31D1-702972B936A4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20F8C047-7A7D-4972-A4C8-BE9BA1F0A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8ED6436C-7F0C-EF60-14C8-6C4C83DE96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ECD7F-6C00-40CB-8769-8C90EA1202B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4998FAF1-EF25-FB3A-054D-21B41F7159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30033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648B0-2C7C-C4C7-F107-22D2BFDF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27DA5-3BC7-A3AB-B64F-AC44D9BA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77203-81CE-6B46-6C5C-DFED2C314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5C999A6D-8ABD-44FC-8E27-D1FBA40D925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666428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43F29-02C6-D4DE-33AF-A80EBFD10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E1F76-486D-283D-E0BC-4425C244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05072-F64B-B0E4-EAA5-2DCBB494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FCCF9817-2DD8-48C0-BF1F-591BEAE37F1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6303670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D90CA-F442-BA9C-FECF-0B841969B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9BF58-1F0D-9AB6-E33F-81197D5D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1CC3-1678-50C7-BBFC-DF9D5C98D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D91CA122-660A-4968-8126-1FC6E18E122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6850241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91542-689C-51BF-8556-BC2EB5792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2313F-AD66-3B7A-D0B4-8303BDFD1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60581-756D-19F6-2191-23047EAD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4BDDD150-9665-4747-AEA2-FB00256ED04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0350594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1B07A-33D9-F0AB-E05E-CBDA18E5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60887-7755-FBB8-1B05-4A16FB48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F958B-C756-B31B-D1D6-4FD7AA51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4E529048-9B28-494C-9819-12D02D14327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70427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24A4D8-3449-F071-4962-DA6664A5F63B}"/>
              </a:ext>
            </a:extLst>
          </p:cNvPr>
          <p:cNvGrpSpPr>
            <a:grpSpLocks/>
          </p:cNvGrpSpPr>
          <p:nvPr/>
        </p:nvGrpSpPr>
        <p:grpSpPr bwMode="auto">
          <a:xfrm>
            <a:off x="-4233" y="2438401"/>
            <a:ext cx="12196233" cy="1063625"/>
            <a:chOff x="-2" y="1536"/>
            <a:chExt cx="5762" cy="67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64707834-44E2-7A58-32D0-4D5E276DE4B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-2" y="1562"/>
              <a:ext cx="5763" cy="639"/>
              <a:chOff x="-3" y="1562"/>
              <a:chExt cx="5763" cy="639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4EE67241-52C5-EBAF-0271-E4ADB91AA36E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58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9 w 1000"/>
                  <a:gd name="T5" fmla="*/ 2147483646 h 720"/>
                  <a:gd name="T6" fmla="*/ 9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581614D7-67B2-68A7-E8A3-08D885FB78C2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322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635 h 317"/>
                  <a:gd name="T4" fmla="*/ 624 w 624"/>
                  <a:gd name="T5" fmla="*/ 463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621C3B44-16ED-C579-1FD1-31A8C9A0513D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758 h 317"/>
                  <a:gd name="T4" fmla="*/ 624 w 624"/>
                  <a:gd name="T5" fmla="*/ 475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271AA5AE-4B3C-EF18-D3FE-74BEC1B6652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-58" y="1753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8 h 370"/>
                  <a:gd name="T4" fmla="*/ 624 w 624"/>
                  <a:gd name="T5" fmla="*/ 8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00BD358-35A6-3E60-77A7-A67D6D9AC17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27 h 317"/>
                  <a:gd name="T4" fmla="*/ 624 w 624"/>
                  <a:gd name="T5" fmla="*/ 12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0CA439C-69A4-3680-58D8-0B72F92538E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4739 h 272"/>
                  <a:gd name="T4" fmla="*/ 240 w 624"/>
                  <a:gd name="T5" fmla="*/ 4184 h 272"/>
                  <a:gd name="T6" fmla="*/ 624 w 624"/>
                  <a:gd name="T7" fmla="*/ 4739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D27D4B22-5FC0-819B-A6A5-28A1CF532EAB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54" y="1727"/>
                <a:ext cx="632" cy="315"/>
              </a:xfrm>
              <a:custGeom>
                <a:avLst/>
                <a:gdLst>
                  <a:gd name="T0" fmla="*/ 8 w 632"/>
                  <a:gd name="T1" fmla="*/ 11 h 362"/>
                  <a:gd name="T2" fmla="*/ 8 w 632"/>
                  <a:gd name="T3" fmla="*/ 78 h 362"/>
                  <a:gd name="T4" fmla="*/ 248 w 632"/>
                  <a:gd name="T5" fmla="*/ 78 h 362"/>
                  <a:gd name="T6" fmla="*/ 632 w 632"/>
                  <a:gd name="T7" fmla="*/ 78 h 362"/>
                  <a:gd name="T8" fmla="*/ 632 w 632"/>
                  <a:gd name="T9" fmla="*/ 11 h 362"/>
                  <a:gd name="T10" fmla="*/ 104 w 632"/>
                  <a:gd name="T11" fmla="*/ 11 h 362"/>
                  <a:gd name="T12" fmla="*/ 8 w 632"/>
                  <a:gd name="T13" fmla="*/ 11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5566721F-C375-85F6-42EF-90689A0E418D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210" y="1665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635 h 317"/>
                  <a:gd name="T4" fmla="*/ 624 w 624"/>
                  <a:gd name="T5" fmla="*/ 463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86E4C2CD-813C-9FC4-56DF-77EB0DFAD95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758 h 317"/>
                  <a:gd name="T4" fmla="*/ 624 w 624"/>
                  <a:gd name="T5" fmla="*/ 475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A031F834-461C-BFB7-9A02-01B638599A10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828" y="1748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8 h 370"/>
                  <a:gd name="T4" fmla="*/ 624 w 624"/>
                  <a:gd name="T5" fmla="*/ 8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5050E805-B896-B035-B5D8-CDBA04A2EB50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27 h 317"/>
                  <a:gd name="T4" fmla="*/ 624 w 624"/>
                  <a:gd name="T5" fmla="*/ 12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3196D900-DC92-97EC-63F3-C0B9448604C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328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4609 h 272"/>
                  <a:gd name="T4" fmla="*/ 240 w 624"/>
                  <a:gd name="T5" fmla="*/ 4075 h 272"/>
                  <a:gd name="T6" fmla="*/ 624 w 624"/>
                  <a:gd name="T7" fmla="*/ 4609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C49CF33B-2727-C068-AEAD-1E0C1B5F0853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11 h 362"/>
                  <a:gd name="T2" fmla="*/ 8 w 632"/>
                  <a:gd name="T3" fmla="*/ 81 h 362"/>
                  <a:gd name="T4" fmla="*/ 248 w 632"/>
                  <a:gd name="T5" fmla="*/ 81 h 362"/>
                  <a:gd name="T6" fmla="*/ 632 w 632"/>
                  <a:gd name="T7" fmla="*/ 81 h 362"/>
                  <a:gd name="T8" fmla="*/ 632 w 632"/>
                  <a:gd name="T9" fmla="*/ 11 h 362"/>
                  <a:gd name="T10" fmla="*/ 104 w 632"/>
                  <a:gd name="T11" fmla="*/ 11 h 362"/>
                  <a:gd name="T12" fmla="*/ 8 w 632"/>
                  <a:gd name="T13" fmla="*/ 11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98065C51-2BDE-1CAA-4317-4200CC4DCF9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076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635 h 317"/>
                  <a:gd name="T4" fmla="*/ 624 w 624"/>
                  <a:gd name="T5" fmla="*/ 463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E5F22C8D-BCC3-36C4-9A27-BE0D67B1560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758 h 317"/>
                  <a:gd name="T4" fmla="*/ 624 w 624"/>
                  <a:gd name="T5" fmla="*/ 475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E830F3F5-5FE9-E041-3049-827D3220601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582" y="1748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8 h 370"/>
                  <a:gd name="T4" fmla="*/ 624 w 624"/>
                  <a:gd name="T5" fmla="*/ 8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696E6A01-D251-4595-DB71-53877C99C7C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364A2A21-F962-5087-A5C8-10D07AC1AC33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5082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4609 h 272"/>
                  <a:gd name="T4" fmla="*/ 240 w 624"/>
                  <a:gd name="T5" fmla="*/ 4075 h 272"/>
                  <a:gd name="T6" fmla="*/ 624 w 624"/>
                  <a:gd name="T7" fmla="*/ 4609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2647893F-D738-43F3-E377-3F936C4D50B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11 h 362"/>
                  <a:gd name="T2" fmla="*/ 8 w 632"/>
                  <a:gd name="T3" fmla="*/ 81 h 362"/>
                  <a:gd name="T4" fmla="*/ 248 w 632"/>
                  <a:gd name="T5" fmla="*/ 81 h 362"/>
                  <a:gd name="T6" fmla="*/ 632 w 632"/>
                  <a:gd name="T7" fmla="*/ 81 h 362"/>
                  <a:gd name="T8" fmla="*/ 632 w 632"/>
                  <a:gd name="T9" fmla="*/ 11 h 362"/>
                  <a:gd name="T10" fmla="*/ 104 w 632"/>
                  <a:gd name="T11" fmla="*/ 11 h 362"/>
                  <a:gd name="T12" fmla="*/ 8 w 632"/>
                  <a:gd name="T13" fmla="*/ 11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4" name="Freeform 23">
              <a:extLst>
                <a:ext uri="{FF2B5EF4-FFF2-40B4-BE49-F238E27FC236}">
                  <a16:creationId xmlns:a16="http://schemas.microsoft.com/office/drawing/2014/main" id="{60A7843F-B098-1B46-40D0-C56A3A17A5B3}"/>
                </a:ext>
              </a:extLst>
            </p:cNvPr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387 h 385"/>
                <a:gd name="T2" fmla="*/ 5762 w 5762"/>
                <a:gd name="T3" fmla="*/ 369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387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5" name="Freeform 24">
              <a:extLst>
                <a:ext uri="{FF2B5EF4-FFF2-40B4-BE49-F238E27FC236}">
                  <a16:creationId xmlns:a16="http://schemas.microsoft.com/office/drawing/2014/main" id="{700CFCA9-7CAF-E580-2845-676B5EC7B796}"/>
                </a:ext>
              </a:extLst>
            </p:cNvPr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1529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564217" y="1341438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30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555751" y="3886200"/>
            <a:ext cx="85344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2227C09E-0EB1-1870-6E1F-12C65CD46A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555751" y="6248400"/>
            <a:ext cx="2540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D3E53A52-ABAF-B4C9-5609-C74E66EF65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577E3FAF-1937-976C-F1CB-FB8D0A4B66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EBE733E-BA4E-41A3-9A0D-C01A1E1E87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5375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93489D-1969-241F-16FE-57403EE2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D52A5-418D-BF1B-6FB2-BD6E3F3A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1A5C7-5C59-4968-E5A7-66539561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E3306252-225B-45EE-A114-33EAF208E24D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9127129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8924A-84BA-4EAD-EE32-9973F3A9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7875C-50FF-A9CF-FD36-0AB8532E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BECAA-A5A2-2AE1-37FB-FC77B278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514E1DE4-0004-40A0-9F78-42FDBF4ED8B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158097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3018B-3E21-D4FB-1B01-CB317C162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F1CE2-1D34-5CE6-9D9E-8BBABAC3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7C7D0-FF91-CD18-5570-36A0C2AE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403F639B-C272-499E-B805-CA5169CB80C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7927101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B21D3-8524-58C0-FD48-8C6231F8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2611C-BA4B-AA60-60C6-449F66187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FBBAD-CBD8-F9FA-44FA-82987BF5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497ABEB9-3767-444E-92CF-D8E00D165A5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8813508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FFEDB-7AD4-0128-1A64-9ECBDE4CB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893C3-421E-A0DF-02D4-536EC10AD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DA324-CE9F-52C4-F11A-5E81B5E9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F27DD688-08B2-4CDD-8D70-8563DD71F438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5127675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F3CB6-AA0A-7AD6-FFFF-0E4424F38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19DEF-40A0-5A81-429B-2F0F20B91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A8032-DE57-7E9D-79E9-B0C013B2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fld id="{58811917-4846-4546-A9D6-69C79B628D3F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5354440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739776"/>
            <a:ext cx="10769600" cy="1089025"/>
          </a:xfrm>
        </p:spPr>
        <p:txBody>
          <a:bodyPr/>
          <a:lstStyle>
            <a:lvl1pPr algn="r">
              <a:defRPr b="1">
                <a:solidFill>
                  <a:schemeClr val="tx1"/>
                </a:solidFill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1828800"/>
            <a:ext cx="10058400" cy="457200"/>
          </a:xfrm>
        </p:spPr>
        <p:txBody>
          <a:bodyPr/>
          <a:lstStyle>
            <a:lvl1pPr marL="0" indent="0" algn="r">
              <a:buFontTx/>
              <a:buNone/>
              <a:defRPr sz="2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EC2FBBE-EB00-5A91-D8E1-5881EB02C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72B5192-24A7-B7A8-855C-168E77ACD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gray"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77BF2C-B7DD-0564-FFC4-A018B85F06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gray"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188BDBF-C6F5-47E4-A473-D559052D5B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77877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E8B612-E21A-14AD-D990-979223599A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2BB581-4A67-8AAA-43D7-CD98AFFD8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D07E5-C10E-DCE5-869E-0AED465823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2F14E-F067-42F8-AA73-1031146246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29086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7EA35C-916B-DF76-2499-8E0D41C7D9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7760E0-D16A-F7BA-97E0-C46873F2ED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A05789-1CB7-712C-41C9-EBB4DE3B9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362AD-C427-42AD-82F8-6E39F4010B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02869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711200" y="1219200"/>
            <a:ext cx="5334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248400" y="1219200"/>
            <a:ext cx="5334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F9C828-0233-A381-FD53-7F5F74C89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672847-D05C-9BFC-6E90-BB43F396F4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AA52F9-18F5-DDC9-3A38-0D1C658743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8F817-D3F7-4F1D-8EFD-B0E8A017A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387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5C95EF9F-8B7E-48A8-3D90-54F11E3D4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CDE12618-F3CE-0DA5-8B82-3028882515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151C4229-E656-FD31-202D-8EEB7E2448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A4D3A-AB71-45E9-9FB1-18F1D4B5C9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8217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EFFB7A-52C2-9129-83D9-DF32EB29F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D8E5464-4A34-8B13-A2E5-1B5A9D78C8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681FA9-F287-E6B2-32F8-7CFD6E552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93989A-69A6-46BE-ACBE-830F873D35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85386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07ABA2-57BB-932A-ABB3-01D57B903C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25C650A-848F-A6E7-BC23-11ABDAE54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B2BD7F-65B4-EBA4-3FE9-1B548C06A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0151F-E2F4-4DA3-866A-C02F469FD5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4157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C86B23C-AD8B-3BC5-A8A0-EE2E11BE1E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CD094EA-96BE-EF83-8582-FA50347042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BB090B6-8171-9C2F-1799-980D42BB05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4B927-67A1-4A17-B643-08EF5AC5C3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11438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868A28-EDA5-2FF6-42B7-AE73BBA621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30FD41-F360-3AC7-41DA-EA6EACAB52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712057-AE2F-0C86-0361-52090683B2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7C93F7-02F9-469A-8DFD-FDB1B1A9D7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52406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/>
              <a:t>คลิกไอคอนเพื่อเพิ่มรูปภาพ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20618-635C-6926-2310-DE47C437AD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588AE-91F0-3D52-D977-BDD710F0D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E3C67-3175-DB60-990B-C73B3423C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4BE48-140C-4CDB-814A-80CEF101EF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13248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E58BF0-0266-1EBF-478F-3B8B5C456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53E558-0A97-C1A1-C3DD-3DDDF75582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81DDC3-8DDB-BEE4-86C0-C12AFC9410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6FFE49-ECAE-4DBA-9A96-6FC82AB73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405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940800" y="381000"/>
            <a:ext cx="2844800" cy="6096000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06400" y="381000"/>
            <a:ext cx="8331200" cy="609600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A02370-265F-083C-74A4-49590F6050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009DC0-7C43-F2E9-330A-77CD3498F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194EF8-A135-85A6-2B67-87AD9C4EB6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4176F-2FB4-46DC-95CC-388FC45BAC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78842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>
            <a:extLst>
              <a:ext uri="{FF2B5EF4-FFF2-40B4-BE49-F238E27FC236}">
                <a16:creationId xmlns:a16="http://schemas.microsoft.com/office/drawing/2014/main" id="{E4EB235E-ADF3-5244-6F5E-8CFF8257A5A4}"/>
              </a:ext>
            </a:extLst>
          </p:cNvPr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5" name="Group 44">
              <a:extLst>
                <a:ext uri="{FF2B5EF4-FFF2-40B4-BE49-F238E27FC236}">
                  <a16:creationId xmlns:a16="http://schemas.microsoft.com/office/drawing/2014/main" id="{E0CA32A8-584F-041A-1D5F-E676099F9D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>
                <a:extLst>
                  <a:ext uri="{FF2B5EF4-FFF2-40B4-BE49-F238E27FC236}">
                    <a16:creationId xmlns:a16="http://schemas.microsoft.com/office/drawing/2014/main" id="{B1FEB128-6C36-E898-C2AD-32E3129D2B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D71AFC5-B770-324A-ED79-9FA968B25BC8}"/>
                    </a:ext>
                  </a:extLst>
                </p:cNvPr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1" name="Rectangle 2">
                  <a:extLst>
                    <a:ext uri="{FF2B5EF4-FFF2-40B4-BE49-F238E27FC236}">
                      <a16:creationId xmlns:a16="http://schemas.microsoft.com/office/drawing/2014/main" id="{EF71EE86-D3A5-3B03-73AF-C82931DE40EF}"/>
                    </a:ext>
                  </a:extLst>
                </p:cNvPr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2" name="Rectangle 3">
                  <a:extLst>
                    <a:ext uri="{FF2B5EF4-FFF2-40B4-BE49-F238E27FC236}">
                      <a16:creationId xmlns:a16="http://schemas.microsoft.com/office/drawing/2014/main" id="{43A78745-7328-79F2-C37F-A72F2F7696D8}"/>
                    </a:ext>
                  </a:extLst>
                </p:cNvPr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29" name="Group 5">
                <a:extLst>
                  <a:ext uri="{FF2B5EF4-FFF2-40B4-BE49-F238E27FC236}">
                    <a16:creationId xmlns:a16="http://schemas.microsoft.com/office/drawing/2014/main" id="{CE3DEDB7-8049-BF60-7A55-A900E1EB46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7BF3170-4F7D-EA08-E8CF-C664620EC9CD}"/>
                    </a:ext>
                  </a:extLst>
                </p:cNvPr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F034FBF-EDC1-CE57-C8F2-A9B2A6CDC4CC}"/>
                    </a:ext>
                  </a:extLst>
                </p:cNvPr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DB413B72-F332-50AF-8E53-43DA0C675D15}"/>
                    </a:ext>
                  </a:extLst>
                </p:cNvPr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30" name="Group 9">
                <a:extLst>
                  <a:ext uri="{FF2B5EF4-FFF2-40B4-BE49-F238E27FC236}">
                    <a16:creationId xmlns:a16="http://schemas.microsoft.com/office/drawing/2014/main" id="{AEE74573-CF3E-9971-0017-615AB573CA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E03BA3C-ABE2-2C7A-57B5-FCFD2236BC47}"/>
                    </a:ext>
                  </a:extLst>
                </p:cNvPr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B7A979A-D4DC-81CC-8320-693ABD975CE8}"/>
                    </a:ext>
                  </a:extLst>
                </p:cNvPr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1B402F6B-A960-DF67-93D2-589D71B59D45}"/>
                    </a:ext>
                  </a:extLst>
                </p:cNvPr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530ECDD-E79A-095E-F0D0-1E50BD10DBE8}"/>
                  </a:ext>
                </a:extLst>
              </p:cNvPr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A9AC875-D581-879A-632D-5BAA3FFB00E1}"/>
                  </a:ext>
                </a:extLst>
              </p:cNvPr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5D93CBE-E8DD-AA26-1160-6ED40CAB6217}"/>
                  </a:ext>
                </a:extLst>
              </p:cNvPr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sp>
          <p:nvSpPr>
            <p:cNvPr id="6" name="Freeform 62">
              <a:extLst>
                <a:ext uri="{FF2B5EF4-FFF2-40B4-BE49-F238E27FC236}">
                  <a16:creationId xmlns:a16="http://schemas.microsoft.com/office/drawing/2014/main" id="{6F2E8305-512F-7D84-47CC-7089A3767ED6}"/>
                </a:ext>
              </a:extLst>
            </p:cNvPr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" name="Freeform 63">
              <a:extLst>
                <a:ext uri="{FF2B5EF4-FFF2-40B4-BE49-F238E27FC236}">
                  <a16:creationId xmlns:a16="http://schemas.microsoft.com/office/drawing/2014/main" id="{437D7A0A-DE35-2659-5C74-93CFD1662446}"/>
                </a:ext>
              </a:extLst>
            </p:cNvPr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Freeform 64">
              <a:extLst>
                <a:ext uri="{FF2B5EF4-FFF2-40B4-BE49-F238E27FC236}">
                  <a16:creationId xmlns:a16="http://schemas.microsoft.com/office/drawing/2014/main" id="{4D418156-4AB2-0303-B2E7-9A685FC9538F}"/>
                </a:ext>
              </a:extLst>
            </p:cNvPr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35C0ED8F-1CCE-77B4-6551-452D85DEA454}"/>
                </a:ext>
              </a:extLst>
            </p:cNvPr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Freeform 67">
              <a:extLst>
                <a:ext uri="{FF2B5EF4-FFF2-40B4-BE49-F238E27FC236}">
                  <a16:creationId xmlns:a16="http://schemas.microsoft.com/office/drawing/2014/main" id="{80C46653-BF1D-CD20-9FB3-367FF219D90D}"/>
                </a:ext>
              </a:extLst>
            </p:cNvPr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0146D07E-D47D-C3A1-11E7-5B381CA51B09}"/>
                </a:ext>
              </a:extLst>
            </p:cNvPr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B701D044-BB81-F1C5-933D-0A68078AF551}"/>
                </a:ext>
              </a:extLst>
            </p:cNvPr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38A49F8F-AC32-D240-FB91-3F0C4738F502}"/>
                </a:ext>
              </a:extLst>
            </p:cNvPr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4CEE0FA4-461D-1659-7C5B-59E789A8DBE1}"/>
                </a:ext>
              </a:extLst>
            </p:cNvPr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CA363BF2-2F77-8E87-9E6C-1029897F1361}"/>
                </a:ext>
              </a:extLst>
            </p:cNvPr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Freeform 75">
              <a:extLst>
                <a:ext uri="{FF2B5EF4-FFF2-40B4-BE49-F238E27FC236}">
                  <a16:creationId xmlns:a16="http://schemas.microsoft.com/office/drawing/2014/main" id="{0DC3F768-A344-7D04-9C87-CA05749CCA7D}"/>
                </a:ext>
              </a:extLst>
            </p:cNvPr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CCD3959D-05A6-EE32-57C6-30799E8F01A1}"/>
                </a:ext>
              </a:extLst>
            </p:cNvPr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A578ED86-EEDC-D17B-2F8E-B69A15CA5757}"/>
                </a:ext>
              </a:extLst>
            </p:cNvPr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201321EC-E3D7-4A25-63F6-BB0959B7F24F}"/>
                </a:ext>
              </a:extLst>
            </p:cNvPr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D601AFB2-1709-34A9-AFD7-285A9BDCC998}"/>
                </a:ext>
              </a:extLst>
            </p:cNvPr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D4BC221D-2771-98E9-C515-33F7F2D1926E}"/>
                </a:ext>
              </a:extLst>
            </p:cNvPr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A070373C-94D1-66F4-FF80-75E3EC81D1CB}"/>
                </a:ext>
              </a:extLst>
            </p:cNvPr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DDACE4BE-216B-160E-88EF-6A7B89174656}"/>
                </a:ext>
              </a:extLst>
            </p:cNvPr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38E4ADE-15C0-0DBE-B071-D908BDFA27E5}"/>
                </a:ext>
              </a:extLst>
            </p:cNvPr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67003EC-8378-6602-22D6-F2F697121DDD}"/>
                </a:ext>
              </a:extLst>
            </p:cNvPr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6" name="Freeform 85">
              <a:extLst>
                <a:ext uri="{FF2B5EF4-FFF2-40B4-BE49-F238E27FC236}">
                  <a16:creationId xmlns:a16="http://schemas.microsoft.com/office/drawing/2014/main" id="{7C6E431F-353F-5F40-ECF2-27ECD9DC7C37}"/>
                </a:ext>
              </a:extLst>
            </p:cNvPr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7" name="Freeform 86">
              <a:extLst>
                <a:ext uri="{FF2B5EF4-FFF2-40B4-BE49-F238E27FC236}">
                  <a16:creationId xmlns:a16="http://schemas.microsoft.com/office/drawing/2014/main" id="{BF7700E9-B141-A55D-1D9C-5FA20F07CDF9}"/>
                </a:ext>
              </a:extLst>
            </p:cNvPr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F80F3E4B-D2A4-B363-711F-4DA5938F5DF9}"/>
              </a:ext>
            </a:extLst>
          </p:cNvPr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D3B8704-A4C5-2269-0577-3BBE8B52BB3B}"/>
              </a:ext>
            </a:extLst>
          </p:cNvPr>
          <p:cNvSpPr/>
          <p:nvPr/>
        </p:nvSpPr>
        <p:spPr>
          <a:xfrm>
            <a:off x="6199717" y="-22225"/>
            <a:ext cx="46736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3CE6945-D9C6-50A0-0A14-5E185CAAB359}"/>
              </a:ext>
            </a:extLst>
          </p:cNvPr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8C8339-4653-604A-9DE2-F94A4D60CA65}"/>
              </a:ext>
            </a:extLst>
          </p:cNvPr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7" name="Date Placeholder 3">
            <a:extLst>
              <a:ext uri="{FF2B5EF4-FFF2-40B4-BE49-F238E27FC236}">
                <a16:creationId xmlns:a16="http://schemas.microsoft.com/office/drawing/2014/main" id="{246D8710-0D8F-F2BA-06DE-EB74EDBF6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8251" y="1516064"/>
            <a:ext cx="28448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EAB0F0B6-EC12-4F1B-A6A4-D7A12E42246E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8" name="Footer Placeholder 4">
            <a:extLst>
              <a:ext uri="{FF2B5EF4-FFF2-40B4-BE49-F238E27FC236}">
                <a16:creationId xmlns:a16="http://schemas.microsoft.com/office/drawing/2014/main" id="{1CD08A04-EBE4-E22C-7D95-CF910CD49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71784" y="5719764"/>
            <a:ext cx="377401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E93AE5A6-657C-B533-F8F6-A2672398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99718" y="5719764"/>
            <a:ext cx="85724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C26ED73-CBDF-42C6-9A8E-B2F9EE5A81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60911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70781-E9BF-F929-BCFD-344DD963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C2354-BEAB-46C2-A966-7E3FDB6BAE8E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A2942-BF20-1145-DA2C-565F5F20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AD8EF-6634-3F14-A371-C52A6FBF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FC32C-7E25-4A6B-9A45-6A2E4380C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98460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31754-7199-C2BB-9BAD-AAC6EF720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79EF9-5016-4270-9B35-635F6124B1AC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05782-25A4-B2FB-9BCF-CBC3936F4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4399-2130-D818-6C7C-B29D18A0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84756-FE08-41BB-B245-8721DCBFEC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759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1DEC22C4-D756-5EDF-9DB5-7588AC6BD2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C8E957F5-37F1-7D9D-A7EA-F99E846102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3115F61D-B259-F343-C33B-91299A7617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EC1BB-D817-4F92-9E44-D80576E92A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51986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2440BA4-6B8C-5DA2-D3B3-0BDF723D78C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92BD8-2479-4352-BD10-E5D2BD10C9ED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81A4ED-2D78-DE9A-72FC-84E3F1D076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035234-4737-E256-215B-3474798765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0D67C73-7048-4199-BF55-4CBB547967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97201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BCBB2C-4F9A-3207-61E4-F58D884BC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AC990-7F4E-47E4-916D-456FC9CFADF1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C5409ED-98D8-25FB-CB42-76AF79BB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85F7EC-9F2F-B677-96A9-3EB9474B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80109-5848-4778-9465-B55E95D532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56828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07D74C9-A372-B8DB-E6DD-83F6F0ED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81293-FD39-4819-A206-14944D078CF3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F142CF-5F64-5104-E08C-59BF95BB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95F6F9B-1A19-588D-45FC-39F50451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8E0B4-2914-4B3F-B172-4C24041C7B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23596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39079C-384F-B9C2-D5AB-CC684783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7682B-4836-44D3-A107-7E0454F916C8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AC60BB-ED5C-CD4C-168F-37778C86C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25858-3E6B-42F2-7FE5-AA82B829A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12E74-26F1-4D49-B35A-0FE38DB63F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22939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>
            <a:extLst>
              <a:ext uri="{FF2B5EF4-FFF2-40B4-BE49-F238E27FC236}">
                <a16:creationId xmlns:a16="http://schemas.microsoft.com/office/drawing/2014/main" id="{6EE2C6C1-0D22-7C9C-EC15-32AFF956A5CA}"/>
              </a:ext>
            </a:extLst>
          </p:cNvPr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6" name="Group 61">
              <a:extLst>
                <a:ext uri="{FF2B5EF4-FFF2-40B4-BE49-F238E27FC236}">
                  <a16:creationId xmlns:a16="http://schemas.microsoft.com/office/drawing/2014/main" id="{E0ABC4DD-EC37-80EA-21EA-97EFC6C0CB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>
                <a:extLst>
                  <a:ext uri="{FF2B5EF4-FFF2-40B4-BE49-F238E27FC236}">
                    <a16:creationId xmlns:a16="http://schemas.microsoft.com/office/drawing/2014/main" id="{0C5CAEC0-4EC1-F3EC-8A62-96BBE0BE82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61D47BF-0F4A-1DB7-5692-5C2528B611E2}"/>
                    </a:ext>
                  </a:extLst>
                </p:cNvPr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2" name="Rectangle 2">
                  <a:extLst>
                    <a:ext uri="{FF2B5EF4-FFF2-40B4-BE49-F238E27FC236}">
                      <a16:creationId xmlns:a16="http://schemas.microsoft.com/office/drawing/2014/main" id="{6D86096D-5AE4-FFF3-4C07-F841DBDEB9ED}"/>
                    </a:ext>
                  </a:extLst>
                </p:cNvPr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3" name="Rectangle 3">
                  <a:extLst>
                    <a:ext uri="{FF2B5EF4-FFF2-40B4-BE49-F238E27FC236}">
                      <a16:creationId xmlns:a16="http://schemas.microsoft.com/office/drawing/2014/main" id="{E4A110ED-8E5A-F0A9-63D0-138845342E6B}"/>
                    </a:ext>
                  </a:extLst>
                </p:cNvPr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30" name="Group 5">
                <a:extLst>
                  <a:ext uri="{FF2B5EF4-FFF2-40B4-BE49-F238E27FC236}">
                    <a16:creationId xmlns:a16="http://schemas.microsoft.com/office/drawing/2014/main" id="{8F76F4C9-D770-23EC-A257-1DF58FBFFD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227EA9D-2397-CB7A-441A-8D67FB5EFE0B}"/>
                    </a:ext>
                  </a:extLst>
                </p:cNvPr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E104D00-1875-9335-E7F9-AC7D0F165992}"/>
                    </a:ext>
                  </a:extLst>
                </p:cNvPr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574C737-713C-AC0C-7801-AD95F2AAF9C2}"/>
                    </a:ext>
                  </a:extLst>
                </p:cNvPr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31" name="Group 9">
                <a:extLst>
                  <a:ext uri="{FF2B5EF4-FFF2-40B4-BE49-F238E27FC236}">
                    <a16:creationId xmlns:a16="http://schemas.microsoft.com/office/drawing/2014/main" id="{E6077C85-D82D-1DB2-6986-4461F237B8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968367F-C35E-3F39-AAF6-350B2F451B1F}"/>
                    </a:ext>
                  </a:extLst>
                </p:cNvPr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3F49056-3C16-AC74-830E-067194BCF9D4}"/>
                    </a:ext>
                  </a:extLst>
                </p:cNvPr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E3A52F8-3CC4-000D-079A-635BB3EDEA08}"/>
                    </a:ext>
                  </a:extLst>
                </p:cNvPr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FC98555-797E-9091-5664-BF1DD1B04144}"/>
                  </a:ext>
                </a:extLst>
              </p:cNvPr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53FFFD2-F877-5005-3F57-878BE622338D}"/>
                  </a:ext>
                </a:extLst>
              </p:cNvPr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6BE2CFA-C221-1026-E93D-20E804E164BD}"/>
                  </a:ext>
                </a:extLst>
              </p:cNvPr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6F998B26-2488-2D6B-78DF-0C89D9494EF3}"/>
                </a:ext>
              </a:extLst>
            </p:cNvPr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B12CF4BC-C95A-3D8E-4C8D-D7D4F622F7BD}"/>
                </a:ext>
              </a:extLst>
            </p:cNvPr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36CED01A-8774-D96C-2A74-BBCF18DA47E1}"/>
                </a:ext>
              </a:extLst>
            </p:cNvPr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Freeform 66">
              <a:extLst>
                <a:ext uri="{FF2B5EF4-FFF2-40B4-BE49-F238E27FC236}">
                  <a16:creationId xmlns:a16="http://schemas.microsoft.com/office/drawing/2014/main" id="{72869F9C-F3CA-5A56-959C-1ED66FA7165F}"/>
                </a:ext>
              </a:extLst>
            </p:cNvPr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1" name="Freeform 67">
              <a:extLst>
                <a:ext uri="{FF2B5EF4-FFF2-40B4-BE49-F238E27FC236}">
                  <a16:creationId xmlns:a16="http://schemas.microsoft.com/office/drawing/2014/main" id="{0A399BD7-7CCA-65A1-11D1-F7537793F520}"/>
                </a:ext>
              </a:extLst>
            </p:cNvPr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024CD797-3D35-75AA-67F7-632F0B6F23DD}"/>
                </a:ext>
              </a:extLst>
            </p:cNvPr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2A351F38-A888-5147-1CF9-F7E50BDD503B}"/>
                </a:ext>
              </a:extLst>
            </p:cNvPr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40E0F665-B99A-DA12-C3F6-BA513DBB02F7}"/>
                </a:ext>
              </a:extLst>
            </p:cNvPr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721023F-C82C-E63A-3CA2-A64F43E5FBC4}"/>
                </a:ext>
              </a:extLst>
            </p:cNvPr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C3C233D6-1C65-7B9D-1C7D-90FB0DE65FE0}"/>
                </a:ext>
              </a:extLst>
            </p:cNvPr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7" name="Freeform 75">
              <a:extLst>
                <a:ext uri="{FF2B5EF4-FFF2-40B4-BE49-F238E27FC236}">
                  <a16:creationId xmlns:a16="http://schemas.microsoft.com/office/drawing/2014/main" id="{4CAE95C3-A9F2-9498-8E89-6E49D0D22266}"/>
                </a:ext>
              </a:extLst>
            </p:cNvPr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5F6AF9EE-416D-5327-C45C-B4085D9D5E57}"/>
                </a:ext>
              </a:extLst>
            </p:cNvPr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6E7CA38D-E4D5-7016-FC06-9E0242830C74}"/>
                </a:ext>
              </a:extLst>
            </p:cNvPr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70241489-276D-E782-33DC-0FEEDB55076A}"/>
                </a:ext>
              </a:extLst>
            </p:cNvPr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5CF27F56-E41C-BB60-571D-6162457E7ECE}"/>
                </a:ext>
              </a:extLst>
            </p:cNvPr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472A62D-86C7-B768-F5A4-0AF86E192BF8}"/>
                </a:ext>
              </a:extLst>
            </p:cNvPr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92A9FDDA-34CB-C982-2E86-4E4CE7CD55F7}"/>
                </a:ext>
              </a:extLst>
            </p:cNvPr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057E02FB-5575-A7A0-4E7D-31E2C4AEA0B2}"/>
                </a:ext>
              </a:extLst>
            </p:cNvPr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CF9294FA-5E00-E97B-6ADF-0AB5AF3F1EC3}"/>
                </a:ext>
              </a:extLst>
            </p:cNvPr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560FF594-9751-2D2D-1983-CB88E816DC3F}"/>
                </a:ext>
              </a:extLst>
            </p:cNvPr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D3DAA9CE-D176-7917-5B49-28C474DED83A}"/>
                </a:ext>
              </a:extLst>
            </p:cNvPr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8" name="Freeform 86">
              <a:extLst>
                <a:ext uri="{FF2B5EF4-FFF2-40B4-BE49-F238E27FC236}">
                  <a16:creationId xmlns:a16="http://schemas.microsoft.com/office/drawing/2014/main" id="{8665ED13-E814-59D9-443B-A7F4CF985AF5}"/>
                </a:ext>
              </a:extLst>
            </p:cNvPr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9A69417D-691F-3377-2698-58D84A327E94}"/>
              </a:ext>
            </a:extLst>
          </p:cNvPr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BDC9B73-D48D-4A5C-A38C-9BF3DE7AA377}"/>
              </a:ext>
            </a:extLst>
          </p:cNvPr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CB3D4A8-6840-74BE-9A97-1862885A044E}"/>
              </a:ext>
            </a:extLst>
          </p:cNvPr>
          <p:cNvSpPr/>
          <p:nvPr/>
        </p:nvSpPr>
        <p:spPr>
          <a:xfrm>
            <a:off x="1206500" y="601664"/>
            <a:ext cx="474980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4BA9EF-78C1-AE44-7BF5-D66FF58609F1}"/>
              </a:ext>
            </a:extLst>
          </p:cNvPr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Date Placeholder 4">
            <a:extLst>
              <a:ext uri="{FF2B5EF4-FFF2-40B4-BE49-F238E27FC236}">
                <a16:creationId xmlns:a16="http://schemas.microsoft.com/office/drawing/2014/main" id="{55A1F545-FA37-87AA-F203-C21B52437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80852-2226-4173-AC11-76E4B2933CF9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9" name="Slide Number Placeholder 6">
            <a:extLst>
              <a:ext uri="{FF2B5EF4-FFF2-40B4-BE49-F238E27FC236}">
                <a16:creationId xmlns:a16="http://schemas.microsoft.com/office/drawing/2014/main" id="{6C1C84F7-B571-23C1-D473-B180511E7F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063401-A1F2-4CB3-A89B-4EC5E7E14D1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0" name="Footer Placeholder 5">
            <a:extLst>
              <a:ext uri="{FF2B5EF4-FFF2-40B4-BE49-F238E27FC236}">
                <a16:creationId xmlns:a16="http://schemas.microsoft.com/office/drawing/2014/main" id="{01ACAB50-D529-F0A8-E52A-7BC43104E7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189133" y="5724526"/>
            <a:ext cx="4656667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3022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>
            <a:extLst>
              <a:ext uri="{FF2B5EF4-FFF2-40B4-BE49-F238E27FC236}">
                <a16:creationId xmlns:a16="http://schemas.microsoft.com/office/drawing/2014/main" id="{F8B82AE1-5917-332F-EE9C-A9B4CABD22D0}"/>
              </a:ext>
            </a:extLst>
          </p:cNvPr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6" name="Group 61">
              <a:extLst>
                <a:ext uri="{FF2B5EF4-FFF2-40B4-BE49-F238E27FC236}">
                  <a16:creationId xmlns:a16="http://schemas.microsoft.com/office/drawing/2014/main" id="{25D8D796-ECAF-A986-FFF4-9F224E2537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>
                <a:extLst>
                  <a:ext uri="{FF2B5EF4-FFF2-40B4-BE49-F238E27FC236}">
                    <a16:creationId xmlns:a16="http://schemas.microsoft.com/office/drawing/2014/main" id="{B0D47F4F-ADD5-7589-33AC-05057DEBCF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B9AD8842-8639-2E31-9D4B-68287EE2A43E}"/>
                    </a:ext>
                  </a:extLst>
                </p:cNvPr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2" name="Rectangle 2">
                  <a:extLst>
                    <a:ext uri="{FF2B5EF4-FFF2-40B4-BE49-F238E27FC236}">
                      <a16:creationId xmlns:a16="http://schemas.microsoft.com/office/drawing/2014/main" id="{BBECEF91-84BD-02C1-D5EF-05CCC12AB0B5}"/>
                    </a:ext>
                  </a:extLst>
                </p:cNvPr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3" name="Rectangle 3">
                  <a:extLst>
                    <a:ext uri="{FF2B5EF4-FFF2-40B4-BE49-F238E27FC236}">
                      <a16:creationId xmlns:a16="http://schemas.microsoft.com/office/drawing/2014/main" id="{F9703BAF-965A-5B66-DFFA-4C3F4A67DA40}"/>
                    </a:ext>
                  </a:extLst>
                </p:cNvPr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30" name="Group 5">
                <a:extLst>
                  <a:ext uri="{FF2B5EF4-FFF2-40B4-BE49-F238E27FC236}">
                    <a16:creationId xmlns:a16="http://schemas.microsoft.com/office/drawing/2014/main" id="{906AC608-22B2-D0D4-B58C-16385845F2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724F4B6E-7094-181F-D568-0213CEFD69EC}"/>
                    </a:ext>
                  </a:extLst>
                </p:cNvPr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32DF59F-1523-08F0-2F46-2DAFC3EA8686}"/>
                    </a:ext>
                  </a:extLst>
                </p:cNvPr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2176C46-9D55-220F-872A-4BE7B7F13CED}"/>
                    </a:ext>
                  </a:extLst>
                </p:cNvPr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31" name="Group 9">
                <a:extLst>
                  <a:ext uri="{FF2B5EF4-FFF2-40B4-BE49-F238E27FC236}">
                    <a16:creationId xmlns:a16="http://schemas.microsoft.com/office/drawing/2014/main" id="{C0B207C6-E7D0-5F00-F6B0-C04C331448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BD1D6B1-805D-616A-BCC1-2313DD97CE1B}"/>
                    </a:ext>
                  </a:extLst>
                </p:cNvPr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10C2F83A-FFE2-B04F-8A96-19D56B9BFE0D}"/>
                    </a:ext>
                  </a:extLst>
                </p:cNvPr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275CD8C-BC46-EBDB-607C-22EEBBB21E14}"/>
                    </a:ext>
                  </a:extLst>
                </p:cNvPr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F45AE0B-F732-4386-86A7-E74CA0C98348}"/>
                  </a:ext>
                </a:extLst>
              </p:cNvPr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AC212D9-99D4-904D-4A58-E11A63A02994}"/>
                  </a:ext>
                </a:extLst>
              </p:cNvPr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9A2BFBA-94DA-EC79-3AEC-58141446BA1A}"/>
                  </a:ext>
                </a:extLst>
              </p:cNvPr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1B5F78FD-D0C9-2622-93C3-3D12E045EA14}"/>
                </a:ext>
              </a:extLst>
            </p:cNvPr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373FB89D-99AB-D08B-6EB3-8F4A2EBF43E6}"/>
                </a:ext>
              </a:extLst>
            </p:cNvPr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158B2838-CB4E-3345-5093-64B9B5F8FC08}"/>
                </a:ext>
              </a:extLst>
            </p:cNvPr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Freeform 66">
              <a:extLst>
                <a:ext uri="{FF2B5EF4-FFF2-40B4-BE49-F238E27FC236}">
                  <a16:creationId xmlns:a16="http://schemas.microsoft.com/office/drawing/2014/main" id="{C33766C5-C6B7-F486-129F-450C88BE5A63}"/>
                </a:ext>
              </a:extLst>
            </p:cNvPr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1" name="Freeform 67">
              <a:extLst>
                <a:ext uri="{FF2B5EF4-FFF2-40B4-BE49-F238E27FC236}">
                  <a16:creationId xmlns:a16="http://schemas.microsoft.com/office/drawing/2014/main" id="{17E32241-AC38-F027-E15E-2BE58BE8D8DA}"/>
                </a:ext>
              </a:extLst>
            </p:cNvPr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4C3640B5-ED29-92FF-0ABF-ADA9157B6C51}"/>
                </a:ext>
              </a:extLst>
            </p:cNvPr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ED279F6C-6C81-9FAB-5EF6-FF598D0FB99D}"/>
                </a:ext>
              </a:extLst>
            </p:cNvPr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4672058F-4874-70DF-DCC2-4CBE40822B4E}"/>
                </a:ext>
              </a:extLst>
            </p:cNvPr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C637D69A-DD32-BE12-6CC0-2CE2517BE593}"/>
                </a:ext>
              </a:extLst>
            </p:cNvPr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42D4CDD8-4433-33F4-B5C6-472397627F63}"/>
                </a:ext>
              </a:extLst>
            </p:cNvPr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7" name="Freeform 75">
              <a:extLst>
                <a:ext uri="{FF2B5EF4-FFF2-40B4-BE49-F238E27FC236}">
                  <a16:creationId xmlns:a16="http://schemas.microsoft.com/office/drawing/2014/main" id="{3A9B1B54-4C7B-1A79-A5BC-46743C4EF298}"/>
                </a:ext>
              </a:extLst>
            </p:cNvPr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997D8982-7FB7-B20D-62F2-091FCF443BE4}"/>
                </a:ext>
              </a:extLst>
            </p:cNvPr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3C62172D-42F1-7D54-4C06-5D8DDC6AABE8}"/>
                </a:ext>
              </a:extLst>
            </p:cNvPr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935C074E-C6C4-54C1-81D2-5B9E64D62E32}"/>
                </a:ext>
              </a:extLst>
            </p:cNvPr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2B9453A-EB49-A654-8B5B-83D447F9B63D}"/>
                </a:ext>
              </a:extLst>
            </p:cNvPr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65248541-6EBC-8394-3906-F838EAC92672}"/>
                </a:ext>
              </a:extLst>
            </p:cNvPr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5E3F5E20-7CAB-EAC8-ECBC-3383F1B3230A}"/>
                </a:ext>
              </a:extLst>
            </p:cNvPr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5E458559-8192-FEEB-123A-2BEC94E8831B}"/>
                </a:ext>
              </a:extLst>
            </p:cNvPr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63D282D-C566-B40B-B1A4-0052723E406A}"/>
                </a:ext>
              </a:extLst>
            </p:cNvPr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1ED86999-9253-587D-AC5A-B87C6260840D}"/>
                </a:ext>
              </a:extLst>
            </p:cNvPr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277D3A80-B160-5F6A-BC8C-AD9F0F98E74E}"/>
                </a:ext>
              </a:extLst>
            </p:cNvPr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8" name="Freeform 86">
              <a:extLst>
                <a:ext uri="{FF2B5EF4-FFF2-40B4-BE49-F238E27FC236}">
                  <a16:creationId xmlns:a16="http://schemas.microsoft.com/office/drawing/2014/main" id="{C35EF707-E22F-93E3-2BD5-C5145B9316B7}"/>
                </a:ext>
              </a:extLst>
            </p:cNvPr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A4CAD884-BC16-C8A2-538D-63C31CA1955E}"/>
              </a:ext>
            </a:extLst>
          </p:cNvPr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283F0D-F40B-DCAD-A6C2-8B7699E79AF4}"/>
              </a:ext>
            </a:extLst>
          </p:cNvPr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F30753-DDE0-2A19-3822-5FB3B535E4E3}"/>
              </a:ext>
            </a:extLst>
          </p:cNvPr>
          <p:cNvSpPr/>
          <p:nvPr/>
        </p:nvSpPr>
        <p:spPr>
          <a:xfrm>
            <a:off x="1206500" y="601664"/>
            <a:ext cx="474980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D1F059C-36B3-8894-20F3-86196C2CD963}"/>
              </a:ext>
            </a:extLst>
          </p:cNvPr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Date Placeholder 4">
            <a:extLst>
              <a:ext uri="{FF2B5EF4-FFF2-40B4-BE49-F238E27FC236}">
                <a16:creationId xmlns:a16="http://schemas.microsoft.com/office/drawing/2014/main" id="{CA8742E8-C685-824C-C64B-0E229A0D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847BD-1E6E-4686-B116-CF84B3E72609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5DB32719-242B-1FE4-AE04-A59008324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9133" y="5724526"/>
            <a:ext cx="4656667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Slide Number Placeholder 6">
            <a:extLst>
              <a:ext uri="{FF2B5EF4-FFF2-40B4-BE49-F238E27FC236}">
                <a16:creationId xmlns:a16="http://schemas.microsoft.com/office/drawing/2014/main" id="{FA4EE694-B8AB-D7A5-D1BA-72C9C9DAD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2CA4C-0975-4C38-97D9-EDA9B0A275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15546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F6D4A-03D7-DACF-1334-D04C87E8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D4BBE-3400-4664-AFF7-EA8E25EFCAC4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66842-6989-1080-A9F6-F0FA78970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7B5B3-8030-5D93-EA8B-007022ACD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6CDAF-FFFC-4EAA-A286-F0AB0FA72D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29287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146A0-0EDB-7545-D7B8-E726E78C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C7065-EEEA-4DCE-9B14-BFAC6F1380FF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A9DF2-A8D2-C419-7978-D74B0583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C9C20-F6AB-8425-ED48-8B45BD2D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84103-5971-40F7-9C42-59B0D37F93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67561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>
            <a:extLst>
              <a:ext uri="{FF2B5EF4-FFF2-40B4-BE49-F238E27FC236}">
                <a16:creationId xmlns:a16="http://schemas.microsoft.com/office/drawing/2014/main" id="{DE23CB6D-9D9D-3684-A937-1F998EC39A2E}"/>
              </a:ext>
            </a:extLst>
          </p:cNvPr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5" name="Group 44">
              <a:extLst>
                <a:ext uri="{FF2B5EF4-FFF2-40B4-BE49-F238E27FC236}">
                  <a16:creationId xmlns:a16="http://schemas.microsoft.com/office/drawing/2014/main" id="{A1094979-4A79-94FA-519B-C735309E05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>
                <a:extLst>
                  <a:ext uri="{FF2B5EF4-FFF2-40B4-BE49-F238E27FC236}">
                    <a16:creationId xmlns:a16="http://schemas.microsoft.com/office/drawing/2014/main" id="{F878EBA0-8A55-0A82-2A04-83B98E974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65DDB94-3E25-BC37-697C-A72759D01D65}"/>
                    </a:ext>
                  </a:extLst>
                </p:cNvPr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1" name="Rectangle 2">
                  <a:extLst>
                    <a:ext uri="{FF2B5EF4-FFF2-40B4-BE49-F238E27FC236}">
                      <a16:creationId xmlns:a16="http://schemas.microsoft.com/office/drawing/2014/main" id="{19EAF197-1942-2118-55D5-CABF67AE9DBB}"/>
                    </a:ext>
                  </a:extLst>
                </p:cNvPr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2" name="Rectangle 3">
                  <a:extLst>
                    <a:ext uri="{FF2B5EF4-FFF2-40B4-BE49-F238E27FC236}">
                      <a16:creationId xmlns:a16="http://schemas.microsoft.com/office/drawing/2014/main" id="{9A879773-F931-1DAE-646F-CE22E8A14766}"/>
                    </a:ext>
                  </a:extLst>
                </p:cNvPr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29" name="Group 5">
                <a:extLst>
                  <a:ext uri="{FF2B5EF4-FFF2-40B4-BE49-F238E27FC236}">
                    <a16:creationId xmlns:a16="http://schemas.microsoft.com/office/drawing/2014/main" id="{6F7E0EC8-4E23-F1BD-9460-57F302280D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67C9C1A-5C98-90D4-23C4-677A1245F232}"/>
                    </a:ext>
                  </a:extLst>
                </p:cNvPr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55355969-0EA4-CAD0-8FB8-7143564B981F}"/>
                    </a:ext>
                  </a:extLst>
                </p:cNvPr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C2834EA-9518-E100-A9C1-D6D1998CAECC}"/>
                    </a:ext>
                  </a:extLst>
                </p:cNvPr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30" name="Group 9">
                <a:extLst>
                  <a:ext uri="{FF2B5EF4-FFF2-40B4-BE49-F238E27FC236}">
                    <a16:creationId xmlns:a16="http://schemas.microsoft.com/office/drawing/2014/main" id="{AD435166-E4A8-5AB7-8960-9D82FCCCC0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9B802D61-BDFC-AA05-7FA6-C226B0754336}"/>
                    </a:ext>
                  </a:extLst>
                </p:cNvPr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1758769-4C8B-992A-14BB-8816FF4E0DB4}"/>
                    </a:ext>
                  </a:extLst>
                </p:cNvPr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1F92324F-8EB9-147C-891E-5271836E938A}"/>
                    </a:ext>
                  </a:extLst>
                </p:cNvPr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6448280-29F2-8B2A-0388-B066D4D6FFBE}"/>
                  </a:ext>
                </a:extLst>
              </p:cNvPr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E3222A5-FBFD-2AD9-D471-D0A5D0144B66}"/>
                  </a:ext>
                </a:extLst>
              </p:cNvPr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10EAB01-DA18-F016-0AE8-7CF9DC300B18}"/>
                  </a:ext>
                </a:extLst>
              </p:cNvPr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sp>
          <p:nvSpPr>
            <p:cNvPr id="6" name="Freeform 62">
              <a:extLst>
                <a:ext uri="{FF2B5EF4-FFF2-40B4-BE49-F238E27FC236}">
                  <a16:creationId xmlns:a16="http://schemas.microsoft.com/office/drawing/2014/main" id="{FAC8767F-1102-BA30-4294-C353BA32BF51}"/>
                </a:ext>
              </a:extLst>
            </p:cNvPr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" name="Freeform 63">
              <a:extLst>
                <a:ext uri="{FF2B5EF4-FFF2-40B4-BE49-F238E27FC236}">
                  <a16:creationId xmlns:a16="http://schemas.microsoft.com/office/drawing/2014/main" id="{46B32C6B-D5AF-71B5-E2D8-E56A33FC8695}"/>
                </a:ext>
              </a:extLst>
            </p:cNvPr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Freeform 64">
              <a:extLst>
                <a:ext uri="{FF2B5EF4-FFF2-40B4-BE49-F238E27FC236}">
                  <a16:creationId xmlns:a16="http://schemas.microsoft.com/office/drawing/2014/main" id="{F5002F3F-17E4-2207-A640-4833AF0BF0ED}"/>
                </a:ext>
              </a:extLst>
            </p:cNvPr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7882BFC1-1B71-AD7F-8AB2-B7F95AE60ED0}"/>
                </a:ext>
              </a:extLst>
            </p:cNvPr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Freeform 67">
              <a:extLst>
                <a:ext uri="{FF2B5EF4-FFF2-40B4-BE49-F238E27FC236}">
                  <a16:creationId xmlns:a16="http://schemas.microsoft.com/office/drawing/2014/main" id="{32DA8F9F-1140-0837-C0B3-88D226608DDA}"/>
                </a:ext>
              </a:extLst>
            </p:cNvPr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1785378D-8BBF-FBD7-A0E5-6777993AB44A}"/>
                </a:ext>
              </a:extLst>
            </p:cNvPr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9919E7ED-9FAF-3D48-ADEE-2A666636307D}"/>
                </a:ext>
              </a:extLst>
            </p:cNvPr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08AD83E2-CEA3-942A-C6D2-D519F01939A6}"/>
                </a:ext>
              </a:extLst>
            </p:cNvPr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4BD4AF3E-ABC1-7658-88CE-A6669956C933}"/>
                </a:ext>
              </a:extLst>
            </p:cNvPr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4966DAF9-33D5-9DD9-0EB1-DB636AB08EB8}"/>
                </a:ext>
              </a:extLst>
            </p:cNvPr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Freeform 75">
              <a:extLst>
                <a:ext uri="{FF2B5EF4-FFF2-40B4-BE49-F238E27FC236}">
                  <a16:creationId xmlns:a16="http://schemas.microsoft.com/office/drawing/2014/main" id="{8E1C787A-22E1-6D72-06ED-FF97B7BA3F94}"/>
                </a:ext>
              </a:extLst>
            </p:cNvPr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287B33C7-E103-918D-620F-FD627872262B}"/>
                </a:ext>
              </a:extLst>
            </p:cNvPr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EC375E03-A378-235A-F9EF-D9D4DD658DBB}"/>
                </a:ext>
              </a:extLst>
            </p:cNvPr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B76C2630-D919-D7CA-489E-029609FD068A}"/>
                </a:ext>
              </a:extLst>
            </p:cNvPr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0EDFE5E0-7F65-7C95-D093-57ABFE4508F6}"/>
                </a:ext>
              </a:extLst>
            </p:cNvPr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4E8C4C77-5122-103D-176B-5656EE0D4D14}"/>
                </a:ext>
              </a:extLst>
            </p:cNvPr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B7673A03-603A-F9FF-7555-65EADB648513}"/>
                </a:ext>
              </a:extLst>
            </p:cNvPr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6DECCB01-BEFD-C549-79FF-BC82D9F27C24}"/>
                </a:ext>
              </a:extLst>
            </p:cNvPr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CDDFD9BD-F815-B278-2F33-DC4B7BB4A839}"/>
                </a:ext>
              </a:extLst>
            </p:cNvPr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B559349E-47D6-30DB-583C-B79FA720D191}"/>
                </a:ext>
              </a:extLst>
            </p:cNvPr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6" name="Freeform 85">
              <a:extLst>
                <a:ext uri="{FF2B5EF4-FFF2-40B4-BE49-F238E27FC236}">
                  <a16:creationId xmlns:a16="http://schemas.microsoft.com/office/drawing/2014/main" id="{3153371B-3C19-3BD9-F979-D27031356A19}"/>
                </a:ext>
              </a:extLst>
            </p:cNvPr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7" name="Freeform 86">
              <a:extLst>
                <a:ext uri="{FF2B5EF4-FFF2-40B4-BE49-F238E27FC236}">
                  <a16:creationId xmlns:a16="http://schemas.microsoft.com/office/drawing/2014/main" id="{B67663B0-5076-4015-7352-A2190826F773}"/>
                </a:ext>
              </a:extLst>
            </p:cNvPr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313B6EAA-92A5-C222-6A31-613569E12133}"/>
              </a:ext>
            </a:extLst>
          </p:cNvPr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D8F709-5F6B-EF93-BB69-0E38E63D06AE}"/>
              </a:ext>
            </a:extLst>
          </p:cNvPr>
          <p:cNvSpPr/>
          <p:nvPr/>
        </p:nvSpPr>
        <p:spPr>
          <a:xfrm>
            <a:off x="6199717" y="-22225"/>
            <a:ext cx="46736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2338A6A-524F-BA1E-CFF8-8C8B5E950D7B}"/>
              </a:ext>
            </a:extLst>
          </p:cNvPr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BF3BB32-E741-8372-17FB-9E48AAD07B12}"/>
              </a:ext>
            </a:extLst>
          </p:cNvPr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7" name="Date Placeholder 3">
            <a:extLst>
              <a:ext uri="{FF2B5EF4-FFF2-40B4-BE49-F238E27FC236}">
                <a16:creationId xmlns:a16="http://schemas.microsoft.com/office/drawing/2014/main" id="{992035CD-3D7C-11D7-6A51-AC47F4D7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8251" y="1516064"/>
            <a:ext cx="28448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EF5E9513-E5F5-4273-BCF7-CCD8B16BCF76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8" name="Footer Placeholder 4">
            <a:extLst>
              <a:ext uri="{FF2B5EF4-FFF2-40B4-BE49-F238E27FC236}">
                <a16:creationId xmlns:a16="http://schemas.microsoft.com/office/drawing/2014/main" id="{8BB54DCA-8461-188D-D378-500B7B59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71784" y="5719764"/>
            <a:ext cx="377401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503DAA64-5770-4FFE-3ABC-02F550F3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99718" y="5719764"/>
            <a:ext cx="85724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9508EF4-DA96-48BE-BDA9-D47DED916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82275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60AC7-B57F-7F3B-A920-C9ECD12A7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90E27-6833-4C7D-9449-539FFA3A4E88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0877D-DFC6-4687-8364-E85F55E7F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924FE-4841-B24F-1E6E-E8E99911B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95DC9-B987-4777-AFA3-9BA353C33D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911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1564217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847417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B511B8A5-0F0C-C9B2-8619-412C0C1415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47196437-6243-15BD-4D59-EB26A62896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6F861008-8B24-51AC-95E0-13855F4FE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8FE57-72DD-41B1-980B-66A669A01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23491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A5471-EE8B-B5E8-516B-F6215390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25B2E-A0DB-4FB6-8FDD-153B1CB67687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4CBA0-780D-AC9D-4F00-8EA631D87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8F51B-5033-DFF0-257B-838166C50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CD7C7-BD9C-4337-939B-D1E56A220D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55353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FFC60D8-928D-5303-26DC-DF493FD1220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F7F81-8777-4AC8-97F5-CE17D7B5B227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C242C9-CEB9-B342-F147-DB08ACB1D7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937A998-23E4-FCFA-8D50-FD011B58AE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BDE6353-6BCA-4271-BAE3-3799C72883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01743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8EAA29-A11D-CC15-92A0-DB9F3F18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A6F39-95EC-4B49-8CB7-19BBBCD5B3AE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F33A3B-E008-6F32-9BBE-83AA0D86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E24EAC-A144-2DA6-A51E-21747C7C8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3C2F9-6352-4CBA-B4C0-11C16494D8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83753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77F14E0-2872-644E-44E6-76DDD1C14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7BF1D-48EC-4A10-BD63-31F47AA72978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EDF260D-B7C4-B2C4-E305-0949CEBC8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CECA17-CB9A-E679-632D-FF1D2FF7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4F94A-CD86-462B-A9C3-F556B48C1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1439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467627-E2D0-3036-65AA-40827819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59D6D-541C-4D25-A96D-536C1B459E67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3E1BB50-A1A4-6B63-A576-A46F461F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961883-585C-6104-5FC9-93A53619D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F6920-792C-4060-B519-F7D06BE3A6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41146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>
            <a:extLst>
              <a:ext uri="{FF2B5EF4-FFF2-40B4-BE49-F238E27FC236}">
                <a16:creationId xmlns:a16="http://schemas.microsoft.com/office/drawing/2014/main" id="{B1D5AB84-DBB0-70BC-EFAF-16FB70364C6F}"/>
              </a:ext>
            </a:extLst>
          </p:cNvPr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6" name="Group 61">
              <a:extLst>
                <a:ext uri="{FF2B5EF4-FFF2-40B4-BE49-F238E27FC236}">
                  <a16:creationId xmlns:a16="http://schemas.microsoft.com/office/drawing/2014/main" id="{A5EFD7E8-74A0-A6AA-2861-0537AFAC12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>
                <a:extLst>
                  <a:ext uri="{FF2B5EF4-FFF2-40B4-BE49-F238E27FC236}">
                    <a16:creationId xmlns:a16="http://schemas.microsoft.com/office/drawing/2014/main" id="{F50CDE45-F6F6-D761-483D-33CC0AB8B5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5102F94-374E-D1C6-5008-DDA44E0DF4B6}"/>
                    </a:ext>
                  </a:extLst>
                </p:cNvPr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2" name="Rectangle 2">
                  <a:extLst>
                    <a:ext uri="{FF2B5EF4-FFF2-40B4-BE49-F238E27FC236}">
                      <a16:creationId xmlns:a16="http://schemas.microsoft.com/office/drawing/2014/main" id="{6C6E2599-5702-69A6-54C4-35097506F526}"/>
                    </a:ext>
                  </a:extLst>
                </p:cNvPr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3" name="Rectangle 3">
                  <a:extLst>
                    <a:ext uri="{FF2B5EF4-FFF2-40B4-BE49-F238E27FC236}">
                      <a16:creationId xmlns:a16="http://schemas.microsoft.com/office/drawing/2014/main" id="{167989D2-EAD8-080E-A059-AFB15FC706AD}"/>
                    </a:ext>
                  </a:extLst>
                </p:cNvPr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30" name="Group 5">
                <a:extLst>
                  <a:ext uri="{FF2B5EF4-FFF2-40B4-BE49-F238E27FC236}">
                    <a16:creationId xmlns:a16="http://schemas.microsoft.com/office/drawing/2014/main" id="{0FD9AA18-86D8-D8E1-8AC0-8F148418C2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C27053D-B44B-74EF-BC3A-D08790D5E2AD}"/>
                    </a:ext>
                  </a:extLst>
                </p:cNvPr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B843A44-AD09-89A0-69AD-1071413BDA46}"/>
                    </a:ext>
                  </a:extLst>
                </p:cNvPr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5C49EDD-B31E-F3DB-DC07-A033802A5922}"/>
                    </a:ext>
                  </a:extLst>
                </p:cNvPr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31" name="Group 9">
                <a:extLst>
                  <a:ext uri="{FF2B5EF4-FFF2-40B4-BE49-F238E27FC236}">
                    <a16:creationId xmlns:a16="http://schemas.microsoft.com/office/drawing/2014/main" id="{2142AD75-FAF1-8216-E908-A83409BB98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CBDF71-87F1-DB63-DCCF-65A5F23FF372}"/>
                    </a:ext>
                  </a:extLst>
                </p:cNvPr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3BB1FF8-8241-78E4-B9BE-F2D5578E7A7C}"/>
                    </a:ext>
                  </a:extLst>
                </p:cNvPr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FC0CCB1-73DE-061A-40BA-9EA9B65E5138}"/>
                    </a:ext>
                  </a:extLst>
                </p:cNvPr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7D64BB9-46C1-03DF-D56D-34033CD0DC18}"/>
                  </a:ext>
                </a:extLst>
              </p:cNvPr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1D8E556-85C8-ED1E-7DC3-637A6BB36955}"/>
                  </a:ext>
                </a:extLst>
              </p:cNvPr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2C82090-BD46-294B-FAE2-6665C816F9AE}"/>
                  </a:ext>
                </a:extLst>
              </p:cNvPr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C9CF203B-7BD3-449F-9EF0-A0569B5858FA}"/>
                </a:ext>
              </a:extLst>
            </p:cNvPr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5413DE28-AD49-7054-8CF9-DEEB9C2C4385}"/>
                </a:ext>
              </a:extLst>
            </p:cNvPr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5C28DBCE-7A5A-E312-83CB-5CED0755F59B}"/>
                </a:ext>
              </a:extLst>
            </p:cNvPr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Freeform 66">
              <a:extLst>
                <a:ext uri="{FF2B5EF4-FFF2-40B4-BE49-F238E27FC236}">
                  <a16:creationId xmlns:a16="http://schemas.microsoft.com/office/drawing/2014/main" id="{909EF299-C167-A05E-7BFF-673D9C2AF5D3}"/>
                </a:ext>
              </a:extLst>
            </p:cNvPr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1" name="Freeform 67">
              <a:extLst>
                <a:ext uri="{FF2B5EF4-FFF2-40B4-BE49-F238E27FC236}">
                  <a16:creationId xmlns:a16="http://schemas.microsoft.com/office/drawing/2014/main" id="{460A649D-969F-653F-8C7D-3ECE931C28A8}"/>
                </a:ext>
              </a:extLst>
            </p:cNvPr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ECD33EF-8A39-4344-8EFE-83F5AFD83B14}"/>
                </a:ext>
              </a:extLst>
            </p:cNvPr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5E846D2-EEE2-6BBB-C475-5E44BFBF853B}"/>
                </a:ext>
              </a:extLst>
            </p:cNvPr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B910E215-ACE5-9BCE-D5E7-201360A3D7AF}"/>
                </a:ext>
              </a:extLst>
            </p:cNvPr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4C5854AC-8B57-6D8A-CF94-A94055923695}"/>
                </a:ext>
              </a:extLst>
            </p:cNvPr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805B9122-1389-6967-8C5E-49D0C1FB94C6}"/>
                </a:ext>
              </a:extLst>
            </p:cNvPr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7" name="Freeform 75">
              <a:extLst>
                <a:ext uri="{FF2B5EF4-FFF2-40B4-BE49-F238E27FC236}">
                  <a16:creationId xmlns:a16="http://schemas.microsoft.com/office/drawing/2014/main" id="{E67CA059-A339-4072-908C-F64C8BF24B6C}"/>
                </a:ext>
              </a:extLst>
            </p:cNvPr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70DBC148-BC15-DCC7-2685-FD0F959EBE9D}"/>
                </a:ext>
              </a:extLst>
            </p:cNvPr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D80C3411-4CF2-2F38-A7FE-42CA99B6FD0C}"/>
                </a:ext>
              </a:extLst>
            </p:cNvPr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33396A61-BADF-CEAA-80AB-034F2CDA593F}"/>
                </a:ext>
              </a:extLst>
            </p:cNvPr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A9A5BAAD-B651-FC64-3849-D0668C5F733A}"/>
                </a:ext>
              </a:extLst>
            </p:cNvPr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79E6CF77-B5FF-05EE-E7B8-D5E5D3A12556}"/>
                </a:ext>
              </a:extLst>
            </p:cNvPr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4FFE3FC8-7F49-A44C-69E0-6D3AADDA6EB2}"/>
                </a:ext>
              </a:extLst>
            </p:cNvPr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0B407530-3F0D-2FC7-4285-35BD08826704}"/>
                </a:ext>
              </a:extLst>
            </p:cNvPr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52655175-FF1B-1032-94BD-22639AA95C12}"/>
                </a:ext>
              </a:extLst>
            </p:cNvPr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513546A8-44E1-05D4-77E1-EE4ED817523E}"/>
                </a:ext>
              </a:extLst>
            </p:cNvPr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363A2AA2-C46D-909D-77BF-06DF9B0338DE}"/>
                </a:ext>
              </a:extLst>
            </p:cNvPr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8" name="Freeform 86">
              <a:extLst>
                <a:ext uri="{FF2B5EF4-FFF2-40B4-BE49-F238E27FC236}">
                  <a16:creationId xmlns:a16="http://schemas.microsoft.com/office/drawing/2014/main" id="{77063AC8-3ECF-4EEC-2270-4B951F023BCF}"/>
                </a:ext>
              </a:extLst>
            </p:cNvPr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DCFE1E29-9452-492D-D411-AF05B93C7C4B}"/>
              </a:ext>
            </a:extLst>
          </p:cNvPr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358923B-623C-1BBA-C448-2E97F5936171}"/>
              </a:ext>
            </a:extLst>
          </p:cNvPr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E765EB4-A301-BECB-0A79-814F92540069}"/>
              </a:ext>
            </a:extLst>
          </p:cNvPr>
          <p:cNvSpPr/>
          <p:nvPr/>
        </p:nvSpPr>
        <p:spPr>
          <a:xfrm>
            <a:off x="1206500" y="601664"/>
            <a:ext cx="474980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DC2B211-78DE-0AD4-E4D9-7D1616B5F7E5}"/>
              </a:ext>
            </a:extLst>
          </p:cNvPr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Date Placeholder 4">
            <a:extLst>
              <a:ext uri="{FF2B5EF4-FFF2-40B4-BE49-F238E27FC236}">
                <a16:creationId xmlns:a16="http://schemas.microsoft.com/office/drawing/2014/main" id="{328B7EC5-063F-4139-9569-1A2BBD54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F120E-3EF4-4D71-8969-296CC9DCC7DA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9" name="Slide Number Placeholder 6">
            <a:extLst>
              <a:ext uri="{FF2B5EF4-FFF2-40B4-BE49-F238E27FC236}">
                <a16:creationId xmlns:a16="http://schemas.microsoft.com/office/drawing/2014/main" id="{AB56D851-320D-8579-CA48-7F4F3AEF3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29114D-AF17-4314-911C-32148549FA6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0" name="Footer Placeholder 5">
            <a:extLst>
              <a:ext uri="{FF2B5EF4-FFF2-40B4-BE49-F238E27FC236}">
                <a16:creationId xmlns:a16="http://schemas.microsoft.com/office/drawing/2014/main" id="{482F468A-1CB6-92F9-1276-56CA8F372C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189133" y="5724526"/>
            <a:ext cx="4656667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6229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>
            <a:extLst>
              <a:ext uri="{FF2B5EF4-FFF2-40B4-BE49-F238E27FC236}">
                <a16:creationId xmlns:a16="http://schemas.microsoft.com/office/drawing/2014/main" id="{D2BA76C5-AF87-4EA2-C404-9F6AF0119EEF}"/>
              </a:ext>
            </a:extLst>
          </p:cNvPr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6" name="Group 61">
              <a:extLst>
                <a:ext uri="{FF2B5EF4-FFF2-40B4-BE49-F238E27FC236}">
                  <a16:creationId xmlns:a16="http://schemas.microsoft.com/office/drawing/2014/main" id="{21AE1D55-67D4-ECD0-EDE1-DF0FE0A3B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>
                <a:extLst>
                  <a:ext uri="{FF2B5EF4-FFF2-40B4-BE49-F238E27FC236}">
                    <a16:creationId xmlns:a16="http://schemas.microsoft.com/office/drawing/2014/main" id="{8C4DF446-A582-A299-F9DB-0C11FE3088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18C7FD5-5DAB-2EE2-F955-64121FC093ED}"/>
                    </a:ext>
                  </a:extLst>
                </p:cNvPr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2" name="Rectangle 2">
                  <a:extLst>
                    <a:ext uri="{FF2B5EF4-FFF2-40B4-BE49-F238E27FC236}">
                      <a16:creationId xmlns:a16="http://schemas.microsoft.com/office/drawing/2014/main" id="{364DB745-16B0-337D-331D-D7CA61D956D1}"/>
                    </a:ext>
                  </a:extLst>
                </p:cNvPr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3" name="Rectangle 3">
                  <a:extLst>
                    <a:ext uri="{FF2B5EF4-FFF2-40B4-BE49-F238E27FC236}">
                      <a16:creationId xmlns:a16="http://schemas.microsoft.com/office/drawing/2014/main" id="{0C4F1332-7F38-D693-F4E6-2F474290A6BC}"/>
                    </a:ext>
                  </a:extLst>
                </p:cNvPr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30" name="Group 5">
                <a:extLst>
                  <a:ext uri="{FF2B5EF4-FFF2-40B4-BE49-F238E27FC236}">
                    <a16:creationId xmlns:a16="http://schemas.microsoft.com/office/drawing/2014/main" id="{B3CB53DE-704D-C189-BB74-3B383E3D40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7FD65022-9C41-82D0-9BA3-C30181E442DC}"/>
                    </a:ext>
                  </a:extLst>
                </p:cNvPr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EB843BC-B13B-81EE-C890-86256C23EA60}"/>
                    </a:ext>
                  </a:extLst>
                </p:cNvPr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4E56A29-6460-A6F4-A036-5FA841547254}"/>
                    </a:ext>
                  </a:extLst>
                </p:cNvPr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31" name="Group 9">
                <a:extLst>
                  <a:ext uri="{FF2B5EF4-FFF2-40B4-BE49-F238E27FC236}">
                    <a16:creationId xmlns:a16="http://schemas.microsoft.com/office/drawing/2014/main" id="{288A0C22-1536-141A-5708-62027FB5F0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4158F61-5257-5DEA-3309-2F3F2AD9AC4F}"/>
                    </a:ext>
                  </a:extLst>
                </p:cNvPr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4BDDD3B-9E30-466D-928A-1311F8132CE9}"/>
                    </a:ext>
                  </a:extLst>
                </p:cNvPr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03745474-4400-A6CD-78C4-4B86CA218DE0}"/>
                    </a:ext>
                  </a:extLst>
                </p:cNvPr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5C155E0-6A9B-780A-9F88-3A401E2C0B80}"/>
                  </a:ext>
                </a:extLst>
              </p:cNvPr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6CA837C-D292-12E9-5FD2-F2AD245CFF3E}"/>
                  </a:ext>
                </a:extLst>
              </p:cNvPr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0940139-F951-177F-EFD8-027945952EA9}"/>
                  </a:ext>
                </a:extLst>
              </p:cNvPr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6895DD0F-4BD5-79EB-FB6C-4A933BA016BB}"/>
                </a:ext>
              </a:extLst>
            </p:cNvPr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96C9201E-F2CF-D1B7-936B-C77D9757530E}"/>
                </a:ext>
              </a:extLst>
            </p:cNvPr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7D5F0C23-83AD-5919-9C1F-66283FCC6355}"/>
                </a:ext>
              </a:extLst>
            </p:cNvPr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Freeform 66">
              <a:extLst>
                <a:ext uri="{FF2B5EF4-FFF2-40B4-BE49-F238E27FC236}">
                  <a16:creationId xmlns:a16="http://schemas.microsoft.com/office/drawing/2014/main" id="{D7891CB4-254C-AA76-711F-6502EDE54BFB}"/>
                </a:ext>
              </a:extLst>
            </p:cNvPr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1" name="Freeform 67">
              <a:extLst>
                <a:ext uri="{FF2B5EF4-FFF2-40B4-BE49-F238E27FC236}">
                  <a16:creationId xmlns:a16="http://schemas.microsoft.com/office/drawing/2014/main" id="{3E40F203-9562-BDAE-305D-C4FF1A7E5B56}"/>
                </a:ext>
              </a:extLst>
            </p:cNvPr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D899F945-DC66-1ED7-E5E7-E56F1977C1B0}"/>
                </a:ext>
              </a:extLst>
            </p:cNvPr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FF0B4043-5B95-094F-FA77-E2928F3C028A}"/>
                </a:ext>
              </a:extLst>
            </p:cNvPr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B6BAB2EF-1408-1EFA-E754-C0A721DD5E9F}"/>
                </a:ext>
              </a:extLst>
            </p:cNvPr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F308AD5B-6F5B-8567-BB38-2CB5EC2DDCA9}"/>
                </a:ext>
              </a:extLst>
            </p:cNvPr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FB59D67C-4B45-B81F-A4C0-5789C75FFEDB}"/>
                </a:ext>
              </a:extLst>
            </p:cNvPr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7" name="Freeform 75">
              <a:extLst>
                <a:ext uri="{FF2B5EF4-FFF2-40B4-BE49-F238E27FC236}">
                  <a16:creationId xmlns:a16="http://schemas.microsoft.com/office/drawing/2014/main" id="{1351DAEA-4791-B222-2B23-086BB6954534}"/>
                </a:ext>
              </a:extLst>
            </p:cNvPr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6C7FA0A-C6D3-D005-4A6F-E0978B3F9A50}"/>
                </a:ext>
              </a:extLst>
            </p:cNvPr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AA7BAB23-F6DA-C03A-EDF1-3DDE8BBBC167}"/>
                </a:ext>
              </a:extLst>
            </p:cNvPr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9F300D7B-B0B5-10BB-FA27-55227176E791}"/>
                </a:ext>
              </a:extLst>
            </p:cNvPr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E7DDACFB-F25F-3077-EE5A-A3E9D238305A}"/>
                </a:ext>
              </a:extLst>
            </p:cNvPr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1EC9969-4816-5AA9-915E-ED30B0755933}"/>
                </a:ext>
              </a:extLst>
            </p:cNvPr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05E86F4D-D909-3D0C-5ECA-00673FEC6B64}"/>
                </a:ext>
              </a:extLst>
            </p:cNvPr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DD731E46-4480-F905-6E2F-639C556A5E47}"/>
                </a:ext>
              </a:extLst>
            </p:cNvPr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C9C79383-E2D3-C87C-F680-2C32C5A13F71}"/>
                </a:ext>
              </a:extLst>
            </p:cNvPr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14150E94-C356-7C42-6148-E9B972A500C3}"/>
                </a:ext>
              </a:extLst>
            </p:cNvPr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42714EFB-C140-9C0E-3422-84D5932D98A4}"/>
                </a:ext>
              </a:extLst>
            </p:cNvPr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8" name="Freeform 86">
              <a:extLst>
                <a:ext uri="{FF2B5EF4-FFF2-40B4-BE49-F238E27FC236}">
                  <a16:creationId xmlns:a16="http://schemas.microsoft.com/office/drawing/2014/main" id="{DC5FA172-47EC-9441-4861-BBCF4C1B86B5}"/>
                </a:ext>
              </a:extLst>
            </p:cNvPr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69CAC8D1-C158-1269-40B7-CC89F08C9B6A}"/>
              </a:ext>
            </a:extLst>
          </p:cNvPr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966B35B-6574-20D3-B65F-659921FDC359}"/>
              </a:ext>
            </a:extLst>
          </p:cNvPr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398592-8631-A556-E281-99487B20286C}"/>
              </a:ext>
            </a:extLst>
          </p:cNvPr>
          <p:cNvSpPr/>
          <p:nvPr/>
        </p:nvSpPr>
        <p:spPr>
          <a:xfrm>
            <a:off x="1206500" y="601664"/>
            <a:ext cx="474980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EED4786-592C-CAEB-14E7-196C94FDBAD1}"/>
              </a:ext>
            </a:extLst>
          </p:cNvPr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Date Placeholder 4">
            <a:extLst>
              <a:ext uri="{FF2B5EF4-FFF2-40B4-BE49-F238E27FC236}">
                <a16:creationId xmlns:a16="http://schemas.microsoft.com/office/drawing/2014/main" id="{1975379F-81EF-9CD9-057E-90D2B6E0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D0A8-05FC-4782-9D4D-FE6B13B659AC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BAE0012D-E6C8-0548-C8F9-7BCD1B3A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9133" y="5724526"/>
            <a:ext cx="4656667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Slide Number Placeholder 6">
            <a:extLst>
              <a:ext uri="{FF2B5EF4-FFF2-40B4-BE49-F238E27FC236}">
                <a16:creationId xmlns:a16="http://schemas.microsoft.com/office/drawing/2014/main" id="{69CB78D2-829F-8741-5D78-E95A9584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D20AA-14F7-4ECF-BFC3-E2BB3AF082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88513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3090B-A429-92DB-DD5D-2ABA16B5C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1572A-9AE4-4E90-BB36-7B72F3E8608C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1E558-03C8-7271-04CE-C7AC96D2F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7EB9A-BD82-8610-0A16-3D4F60F7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BAC2B-47F6-42E6-BD67-90B49A1B23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54930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B7DFA-B843-AA9C-CFAB-013A38B19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398FA-98CB-44B6-A26C-B003E7079B59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E2CEF-0160-DBBE-6720-321EBFA9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D550D-1834-65A4-8B7D-A3513D1F8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78E32-7033-4C0B-9860-33D445A5E0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7275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26DF154C-F15A-AF10-8CD7-98B3B30F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F549B-EA48-4F02-9AB6-2D2CF486BA15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5EAEA619-216A-19A3-071E-B64A45335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0FCAABF6-EAEE-9ADD-202C-2EF3E1063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7144-3CD2-4021-8AA9-50707C25F3D2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5740470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00592CDE-099B-A785-DFDB-47D76B9845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FFCFE5E2-5BE0-97D6-AE19-3EB2EDB8AF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>
            <a:extLst>
              <a:ext uri="{FF2B5EF4-FFF2-40B4-BE49-F238E27FC236}">
                <a16:creationId xmlns:a16="http://schemas.microsoft.com/office/drawing/2014/main" id="{8F502B50-CAD4-7778-142F-5E0308C731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389F9-6B86-4D49-8942-F9835683B4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9197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5BF56DC1-E5B5-B417-D398-26573D5E2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F7FD3-30CE-40F0-9579-46772800A6DD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24FFCF8B-8C8E-88DD-38AC-C53253021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9221E5B5-B4D7-6C64-1F2B-5ACD4835D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2A6CC-21CD-4EC1-9F8E-0786DE87DEAF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97413750"/>
      </p:ext>
    </p:extLst>
  </p:cSld>
  <p:clrMapOvr>
    <a:masterClrMapping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BE74C1F6-91AF-6A8C-A161-3880551E5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31AD2-ECED-49D8-A3B6-9E5D3788BFDB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95E38BC9-D937-CEBB-47E5-36FF90DCB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3C4B1149-277A-C9AE-B492-AE7484B2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1D704-7729-4854-8CFF-49F4C7F22897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83471762"/>
      </p:ext>
    </p:extLst>
  </p:cSld>
  <p:clrMapOvr>
    <a:masterClrMapping/>
  </p:clrMapOvr>
  <p:transition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3F44AB08-AAFB-BD21-C8FB-E7F5C6D9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3FD2-73CB-46CE-9E2D-DEA1D2FAC341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940718E2-1554-5E9B-01F0-BBC2966D0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AF14120E-E6B3-C064-DA86-A12673D7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F8344-333C-4902-A084-C5EA5BAA7C5F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92564990"/>
      </p:ext>
    </p:extLst>
  </p:cSld>
  <p:clrMapOvr>
    <a:masterClrMapping/>
  </p:clrMapOvr>
  <p:transition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3">
            <a:extLst>
              <a:ext uri="{FF2B5EF4-FFF2-40B4-BE49-F238E27FC236}">
                <a16:creationId xmlns:a16="http://schemas.microsoft.com/office/drawing/2014/main" id="{09DA8A4C-6EAF-F64C-39D5-47F3EB35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CCB58-9F3D-40E5-850E-BDD6A4D2EEF8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8" name="ตัวยึดท้ายกระดาษ 4">
            <a:extLst>
              <a:ext uri="{FF2B5EF4-FFF2-40B4-BE49-F238E27FC236}">
                <a16:creationId xmlns:a16="http://schemas.microsoft.com/office/drawing/2014/main" id="{DE24D84B-E98E-48B6-6775-E80CE33B0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>
            <a:extLst>
              <a:ext uri="{FF2B5EF4-FFF2-40B4-BE49-F238E27FC236}">
                <a16:creationId xmlns:a16="http://schemas.microsoft.com/office/drawing/2014/main" id="{5BF6E599-75C4-78DF-A051-59AF212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6F12A-6538-4F8C-A57F-D46AF1A4B5C5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09582637"/>
      </p:ext>
    </p:extLst>
  </p:cSld>
  <p:clrMapOvr>
    <a:masterClrMapping/>
  </p:clrMapOvr>
  <p:transition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3">
            <a:extLst>
              <a:ext uri="{FF2B5EF4-FFF2-40B4-BE49-F238E27FC236}">
                <a16:creationId xmlns:a16="http://schemas.microsoft.com/office/drawing/2014/main" id="{C09CBD30-5C97-672D-DA9A-2B421849D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E356D-BC03-4063-AA83-61B5D0D50527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ตัวยึดท้ายกระดาษ 4">
            <a:extLst>
              <a:ext uri="{FF2B5EF4-FFF2-40B4-BE49-F238E27FC236}">
                <a16:creationId xmlns:a16="http://schemas.microsoft.com/office/drawing/2014/main" id="{B36675F4-B5D1-B3D4-929F-0DD169ABB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>
            <a:extLst>
              <a:ext uri="{FF2B5EF4-FFF2-40B4-BE49-F238E27FC236}">
                <a16:creationId xmlns:a16="http://schemas.microsoft.com/office/drawing/2014/main" id="{C5C512A2-AFC8-F54F-DE0A-D7C236773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2E5F8-A8A7-433B-B034-E2003AA28C5A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315954681"/>
      </p:ext>
    </p:extLst>
  </p:cSld>
  <p:clrMapOvr>
    <a:masterClrMapping/>
  </p:clrMapOvr>
  <p:transition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>
            <a:extLst>
              <a:ext uri="{FF2B5EF4-FFF2-40B4-BE49-F238E27FC236}">
                <a16:creationId xmlns:a16="http://schemas.microsoft.com/office/drawing/2014/main" id="{8FE62E24-25EB-60F6-0C3E-3AFAFB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0C2A5-591C-41AE-95F9-79F8925990A5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3" name="ตัวยึดท้ายกระดาษ 4">
            <a:extLst>
              <a:ext uri="{FF2B5EF4-FFF2-40B4-BE49-F238E27FC236}">
                <a16:creationId xmlns:a16="http://schemas.microsoft.com/office/drawing/2014/main" id="{ED7C0ECF-E413-5EB8-AC6E-4EFB8C016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>
            <a:extLst>
              <a:ext uri="{FF2B5EF4-FFF2-40B4-BE49-F238E27FC236}">
                <a16:creationId xmlns:a16="http://schemas.microsoft.com/office/drawing/2014/main" id="{9D02F370-97A5-197A-4FF1-E1775BCA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7A519-4BA9-4BF3-9329-A0A18D95B018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045444000"/>
      </p:ext>
    </p:extLst>
  </p:cSld>
  <p:clrMapOvr>
    <a:masterClrMapping/>
  </p:clrMapOvr>
  <p:transition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B1EF40C3-E54B-656C-BDB9-AB666995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C54E0-052D-4C1E-9A9B-87C88FB5152A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FCB81706-3FEA-B217-7E98-AE51820F3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B3660CC3-AABD-F995-3E01-508B99F2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D3A1A-ED13-4A9E-BA7C-4D66D7767AB9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668822865"/>
      </p:ext>
    </p:extLst>
  </p:cSld>
  <p:clrMapOvr>
    <a:masterClrMapping/>
  </p:clrMapOvr>
  <p:transition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>
            <a:extLst>
              <a:ext uri="{FF2B5EF4-FFF2-40B4-BE49-F238E27FC236}">
                <a16:creationId xmlns:a16="http://schemas.microsoft.com/office/drawing/2014/main" id="{2B7A34E4-995E-5DCB-6097-2C1AD264B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8C5E9-A462-4BC4-9B00-304F225C444B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4">
            <a:extLst>
              <a:ext uri="{FF2B5EF4-FFF2-40B4-BE49-F238E27FC236}">
                <a16:creationId xmlns:a16="http://schemas.microsoft.com/office/drawing/2014/main" id="{BA5F4272-BB17-A694-042C-813B3452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>
            <a:extLst>
              <a:ext uri="{FF2B5EF4-FFF2-40B4-BE49-F238E27FC236}">
                <a16:creationId xmlns:a16="http://schemas.microsoft.com/office/drawing/2014/main" id="{93C2B749-026C-8006-19BE-8959E5F1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DCF2-E6CD-410C-96C8-3D7913EF5CDA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23254012"/>
      </p:ext>
    </p:extLst>
  </p:cSld>
  <p:clrMapOvr>
    <a:masterClrMapping/>
  </p:clrMapOvr>
  <p:transition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C6B640C6-80C8-36AF-7EF1-7DB0A298E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2869C-9D3C-44C1-970C-1AF5C9674CCC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AD8E4CC8-A4FC-C1DE-1D67-0C82C977E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A6420E32-F313-A6C8-67AA-ACDE335FD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8793E-E0D7-464B-B2AD-1F23F80B03F2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06231255"/>
      </p:ext>
    </p:extLst>
  </p:cSld>
  <p:clrMapOvr>
    <a:masterClrMapping/>
  </p:clrMapOvr>
  <p:transition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F92D9D6B-7B5F-2767-EF6D-BCBB36F47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E766C-FC50-4B21-AEBD-E4A053EFD1AC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F7A4A228-C36A-12F8-0677-B29D2A74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7CB0969E-7BDE-8166-6D73-5DC0E019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ECEDC-6EBD-42C7-AA2A-CC03F53D6C5E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9604557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D6F43960-C680-3804-597B-C9E9B0826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591C35A8-C1EF-FECC-82F5-6D546B4D85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42804DD9-5B8D-E49F-88D6-8063CC65DD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9CF4D-8F10-4FAB-9390-E7F6B6279B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00187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1561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6460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7912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2563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99004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765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73001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2224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9808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5410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6F3DAA31-B239-BE1E-E6C7-C3FA6BB585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EC2D0B53-B257-B991-07BD-435AC1185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A9FC5B4A-387B-C0ED-F10D-37306B80F7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7BF50-C768-4606-807E-FBAEB5197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30305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580580"/>
      </p:ext>
    </p:extLst>
  </p:cSld>
  <p:clrMapOvr>
    <a:masterClrMapping/>
  </p:clrMapOvr>
  <p:hf sldNum="0" hdr="0" ftr="0" dt="0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557967"/>
      </p:ext>
    </p:extLst>
  </p:cSld>
  <p:clrMapOvr>
    <a:masterClrMapping/>
  </p:clrMapOvr>
  <p:hf sldNum="0" hdr="0" ftr="0" dt="0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41997"/>
      </p:ext>
    </p:extLst>
  </p:cSld>
  <p:clrMapOvr>
    <a:masterClrMapping/>
  </p:clrMapOvr>
  <p:hf sldNum="0" hdr="0" ftr="0" dt="0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37742"/>
      </p:ext>
    </p:extLst>
  </p:cSld>
  <p:clrMapOvr>
    <a:masterClrMapping/>
  </p:clrMapOvr>
  <p:hf sldNum="0" hdr="0" ftr="0" dt="0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038876"/>
      </p:ext>
    </p:extLst>
  </p:cSld>
  <p:clrMapOvr>
    <a:masterClrMapping/>
  </p:clrMapOvr>
  <p:hf sldNum="0" hdr="0" ftr="0" dt="0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4381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5840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402BB-90C6-A7FF-E9D0-64AB6B635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01AF28D7-522E-412F-9B84-1FCD4237BCAC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EEF7F-AFB0-D9B4-B027-D7AFCF90E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C1AEA-1F95-6586-1FFB-2B2A8575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13D2BA-7817-40C3-AF08-4B8EA90EBA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9078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8FF50-A3FE-3093-0CBC-FDB854600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F9B3275D-9ED1-4824-81C2-6DA7DF330556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5E4E0-7626-875C-6644-E99DCCC7B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5D714-805B-51B3-2FF4-0818EC61F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55A10C-AAC6-4B30-9024-EF61018D4B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0434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EEF80-B83F-FB75-0635-54584D8C3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07065A69-E52D-4DC1-B095-9C9C6B6240C7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B38A-460E-A31B-9B47-1B94EDC9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6BE33-0A1B-3342-0677-D3B432DD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2E8AFD-33D1-49E1-9B5D-3708CBE101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11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D6FF50-61B9-28F9-5089-55C2A8B572AC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00428-9B55-8309-ECF9-0F618CCD0DCD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8C186D-FBAC-4620-6AB1-DB76F793F276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C7425-EF28-93D6-CD06-342881495D04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B64BF421-8849-AC52-A897-2100903D64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AA010E87-152F-DDD9-83D2-0A5D75166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2CF29400-5936-DF35-E552-7A8CA3709F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B6E3DB68-8204-47D5-3EC3-705E772A73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7E9B9CD6-1455-7F73-48D4-52D8E5A98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ABFFB-4680-D468-6635-BB298BB637FF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AD637F-C012-D6FC-A727-2A409D5DBFB8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EF0062-3981-229F-4CA3-1803B68DB8A1}"/>
              </a:ext>
            </a:extLst>
          </p:cNvPr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787D82-8DDF-946F-4FBB-E91C50B4992B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3B06F3-D086-BC18-9F0E-64926E38E142}"/>
              </a:ext>
            </a:extLst>
          </p:cNvPr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8C8E2C-2A48-67D6-185E-E795EEFDDB21}"/>
              </a:ext>
            </a:extLst>
          </p:cNvPr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BEA6F73B-7C85-8838-F24E-B30AF10B3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A7D74E6-4D3D-9CDD-0AFC-87BB36E014E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4707D-68D9-46FE-80BF-2ADD25BA7732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C269F2E-0CBE-AA31-8714-C33CD6F2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D8B2AA8-4C70-9EAB-F972-BDA61C2DD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B5372-A7A5-4571-A8A7-0AB3F0284CBA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260228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B39327A2-8DA3-4B2C-3149-45FDB2EEDB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B7733B1A-A557-EC26-94C4-391BDE6A5E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D597E188-4DC9-41E6-3D36-15952DC4C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E8196-1C29-4EED-AE57-6D6DFE60FB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375552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D1E86-70F9-8B82-05A5-E6A2234D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8C4AB0E4-3E5E-4E34-9091-4C6DE1A17257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9B7A2-9633-6F3A-6B30-41E68FF21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B2A94-C41B-AC53-735B-51661C59D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8E8198-ECF1-4EA9-A73A-2CB3958A37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82162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42DFE4-69B6-67E6-519A-97D6B6DB6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67D100DE-53DC-4E41-BD00-CFE7F940B257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E21107-4D71-C0BC-38DD-76CB07E3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C8A1CE-C4C6-F712-DBF8-FA8089B9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24440A-D7DD-414E-8A31-5048B13704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37121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8EF-01DF-6AC2-0505-F9E431C6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41C78449-D4AE-4C5C-9D5F-139D3DD8C067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E8CF3-D8D4-A0B9-3CFA-77FA4B7E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F68CF-6734-76C5-CD92-1B51EE813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56AD32-05CA-44D2-BB85-CB188B6BED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50484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950C21-34F4-157B-FD79-28E38BB4F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31060B02-32C7-409C-88B8-BDF035EC30EF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D3D8FC-E34C-81EE-88A0-2D9A27D2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FE157-3141-F35D-7CA4-2B33FE0C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97A5E7-AFF8-4D73-AC41-80468FB12D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75944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2BB27-D22D-5D0D-4E90-DD11B5B0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D1BD2B61-6C6A-43D5-AD4A-DCFB96F95370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2B6B2-6EA3-C28F-6671-183417F1E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DDE46-BBCB-EBAF-288E-E75595BE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DEE6CB-6911-4D84-9BE2-2994D10073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35692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57523-939E-3581-854E-42472633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324BEE51-65ED-48B8-B3AC-A251E4C7BEA2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4CA49-0F1E-AE3E-9D22-B78405B2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C6BF5-198E-57E6-D4E3-4F31A268A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39A2D6-B056-4F24-AFD5-9426E7DB66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62685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CB991-8EE9-A621-07D3-0DCAD40BA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63A0CB61-9337-43B5-AF51-1638472469A9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0289A-1347-E6FE-377E-92D118AE1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19CD6-A4E5-C133-5BB5-E766068F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069217-4528-4BEE-9C66-28EF6EA6D9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73435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D486A-4348-B991-303C-626739D0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F200B313-299C-4320-9EAF-64D5F29F8531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57900-693C-A342-063D-3570FB6E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CF982-B888-E882-70CB-D661BDBB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14D40E-6CFF-424C-91FC-BEADA3B00E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334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BC04209D-C731-CDFF-9F74-C6E0C802C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595EF7C9-45C1-08B9-319C-817AC53D91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0FD31420-C1AA-2322-AC6F-B4D265501D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BFA97-E799-444C-9838-222C773F5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032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2CA2BE1F-E081-18BE-172E-63D6796782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916ABA5C-F334-41B3-2362-D2863C1FC8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F889C321-DBC1-5F10-5299-AB387180C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A83AA-46F2-4F0E-AD8D-3C2E4A08BA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385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9336617" y="457200"/>
            <a:ext cx="2590800" cy="5638800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1564217" y="457200"/>
            <a:ext cx="7569200" cy="563880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CA753AA9-9B9A-7946-2F18-11AA7795B1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CD393A12-651D-4705-99EA-549F78D6DA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3BC8E16C-467B-954A-90C3-6808C0FF98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9A81F-8D22-4067-9804-0A29904ED7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47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94684CE-D488-0DA4-8A36-6C8F79771C3A}"/>
              </a:ext>
            </a:extLst>
          </p:cNvPr>
          <p:cNvGrpSpPr>
            <a:grpSpLocks/>
          </p:cNvGrpSpPr>
          <p:nvPr/>
        </p:nvGrpSpPr>
        <p:grpSpPr bwMode="auto">
          <a:xfrm>
            <a:off x="-4233" y="2438401"/>
            <a:ext cx="12196233" cy="1063625"/>
            <a:chOff x="-2" y="1536"/>
            <a:chExt cx="5762" cy="67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FB57AF04-A64F-09A6-AB4A-3A0102E57F9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-2" y="1562"/>
              <a:ext cx="5763" cy="639"/>
              <a:chOff x="-3" y="1562"/>
              <a:chExt cx="5763" cy="639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C3748338-6B23-2AF4-0F2F-A2C9C769765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58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1 w 1000"/>
                  <a:gd name="T5" fmla="*/ 2147483646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88C34850-AEA8-9AD7-7102-F04554B838D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322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4860 h 317"/>
                  <a:gd name="T4" fmla="*/ 624 w 624"/>
                  <a:gd name="T5" fmla="*/ 448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4460D6D8-F5DD-785C-82C0-D3A03AF8DDD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6931 h 317"/>
                  <a:gd name="T4" fmla="*/ 624 w 624"/>
                  <a:gd name="T5" fmla="*/ 4693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D1BAF4A-D27C-D800-10E0-34F5B4BC402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-58" y="1753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FBC82ED7-4115-7E07-385D-2CE31996688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0 h 317"/>
                  <a:gd name="T4" fmla="*/ 624 w 624"/>
                  <a:gd name="T5" fmla="*/ 7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B60B75D3-63C3-4184-D2C5-FBC272192B8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46642 h 272"/>
                  <a:gd name="T4" fmla="*/ 240 w 624"/>
                  <a:gd name="T5" fmla="*/ 41178 h 272"/>
                  <a:gd name="T6" fmla="*/ 624 w 624"/>
                  <a:gd name="T7" fmla="*/ 4664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1A7917A4-0336-CE18-D525-884C7E0E11E1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54" y="1727"/>
                <a:ext cx="632" cy="315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5 h 362"/>
                  <a:gd name="T4" fmla="*/ 248 w 632"/>
                  <a:gd name="T5" fmla="*/ 25 h 362"/>
                  <a:gd name="T6" fmla="*/ 632 w 632"/>
                  <a:gd name="T7" fmla="*/ 25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4F26A8B6-EED3-3710-D05A-BCFC0A4352C2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210" y="1665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4860 h 317"/>
                  <a:gd name="T4" fmla="*/ 624 w 624"/>
                  <a:gd name="T5" fmla="*/ 448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EE9DBDF1-174D-A125-CD21-3A0893D7A7B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6931 h 317"/>
                  <a:gd name="T4" fmla="*/ 624 w 624"/>
                  <a:gd name="T5" fmla="*/ 4693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3FD698FD-7CC7-D5D9-1872-E464C380326C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828" y="1748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92B1655E-1DB6-98AA-132B-E348209C3647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0 h 317"/>
                  <a:gd name="T4" fmla="*/ 624 w 624"/>
                  <a:gd name="T5" fmla="*/ 7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B1A87D21-4EFA-D94F-6EC2-14C2463E5D1F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328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44376 h 272"/>
                  <a:gd name="T4" fmla="*/ 240 w 624"/>
                  <a:gd name="T5" fmla="*/ 39232 h 272"/>
                  <a:gd name="T6" fmla="*/ 624 w 624"/>
                  <a:gd name="T7" fmla="*/ 4437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DFC0FAB7-7925-53A3-705D-A8B45032037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7 h 362"/>
                  <a:gd name="T4" fmla="*/ 248 w 632"/>
                  <a:gd name="T5" fmla="*/ 27 h 362"/>
                  <a:gd name="T6" fmla="*/ 632 w 632"/>
                  <a:gd name="T7" fmla="*/ 27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46C3BD57-238A-8A78-A466-11343AC78791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076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4860 h 317"/>
                  <a:gd name="T4" fmla="*/ 624 w 624"/>
                  <a:gd name="T5" fmla="*/ 448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3BAE2F5D-C3AE-504C-8A59-7133744D3EAF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6931 h 317"/>
                  <a:gd name="T4" fmla="*/ 624 w 624"/>
                  <a:gd name="T5" fmla="*/ 4693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4FCE6558-ECEB-31D8-A3A9-835882B8427E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582" y="1748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D4FD272B-C47D-5583-E967-232E4AFF1704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93D2929F-D0BE-823B-67B0-74C7356CD1D7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5082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44376 h 272"/>
                  <a:gd name="T4" fmla="*/ 240 w 624"/>
                  <a:gd name="T5" fmla="*/ 39232 h 272"/>
                  <a:gd name="T6" fmla="*/ 624 w 624"/>
                  <a:gd name="T7" fmla="*/ 4437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0122394A-A80D-6221-058C-DC42C74333E7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7 h 362"/>
                  <a:gd name="T4" fmla="*/ 248 w 632"/>
                  <a:gd name="T5" fmla="*/ 27 h 362"/>
                  <a:gd name="T6" fmla="*/ 632 w 632"/>
                  <a:gd name="T7" fmla="*/ 27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4" name="Freeform 23">
              <a:extLst>
                <a:ext uri="{FF2B5EF4-FFF2-40B4-BE49-F238E27FC236}">
                  <a16:creationId xmlns:a16="http://schemas.microsoft.com/office/drawing/2014/main" id="{1649FA4D-9DA5-4AD4-1A10-D586F4A5F76B}"/>
                </a:ext>
              </a:extLst>
            </p:cNvPr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666 h 385"/>
                <a:gd name="T2" fmla="*/ 5762 w 5762"/>
                <a:gd name="T3" fmla="*/ 636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666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5" name="Freeform 24">
              <a:extLst>
                <a:ext uri="{FF2B5EF4-FFF2-40B4-BE49-F238E27FC236}">
                  <a16:creationId xmlns:a16="http://schemas.microsoft.com/office/drawing/2014/main" id="{9F143B16-BCA8-2CEB-70A1-F3DABBA2E849}"/>
                </a:ext>
              </a:extLst>
            </p:cNvPr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1529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564217" y="1341438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30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555751" y="3886200"/>
            <a:ext cx="85344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A30F0F15-9830-174B-176E-918344BFD5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555751" y="6248400"/>
            <a:ext cx="2540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E18D560A-725F-20F0-A2FA-162FA77367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2405F8F5-4231-7864-5775-BDCFF4A6E9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70B23CE-65A2-4A01-B43A-A7C3A62C59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246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F31A2561-A218-C8E0-2B1D-6EFD72805D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9E44CBDD-3B7D-EA71-09DF-7955F24A1F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7214D015-B7CD-0425-B4A6-38B7C1179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CF722-C5F0-4350-9B55-DDE8BFD0D4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795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D7E863B4-EA79-363B-2759-B7BA6669C3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9E316DE3-80A8-96C3-E588-749B71AF4D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CE52FC13-448E-B91C-0510-D64E69A3F9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2EBF4-3B61-4C7E-9F72-69C5BC5576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163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1564217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847417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42851517-D559-F54E-326B-B59BA56292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3F1F8DB0-6A34-CC63-F7FB-C64C5CD573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669A7E42-59C6-4B48-5ABF-4697819C43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0C1F4-16C9-403A-81B5-68666FDF70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9229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C9990C1D-CA53-4F7E-9CE8-929614707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0BD55B23-E5D1-6872-4F17-137CAC9EE2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>
            <a:extLst>
              <a:ext uri="{FF2B5EF4-FFF2-40B4-BE49-F238E27FC236}">
                <a16:creationId xmlns:a16="http://schemas.microsoft.com/office/drawing/2014/main" id="{4E55CD24-E530-2E18-EF90-53C850A0D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43BA6-00E5-4C54-A945-AAFCFC4188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592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6ACB5029-2914-F4ED-9A3C-4A5575FF82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E8DBFFC-F585-A883-7023-4075B51528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A59FCC7C-95F2-57C8-8728-B143CF3713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FFA03-B1BB-453B-8A10-1DCB4AD0D3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2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F55CDEE4-685A-0F5E-5577-E17A17B6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B0FE-E604-44E6-BD86-9551B071EF8C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20975DA-0A42-81A2-DB6A-41193495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DDF4F5C3-E42B-EFC9-A919-01BA61AC8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0407B-41FF-4EE5-94B5-D87D48BBAE4F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600331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2925FB8B-01B3-EA84-C693-55223E4D9E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CF109719-D447-6A8A-8998-1E1E585325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177B05C5-8E6F-E437-BFE8-212CB4DB00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F1BB-4517-440B-A9BB-F7CB6897C2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638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BCF62393-AD9D-0FB6-F090-CE86BFADE3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DC4C4C51-E876-531A-9912-47263D30F3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0A552E16-0097-BF79-BB2D-FE09D73CE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90E4D-55E1-4437-9B8F-696032E15F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810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A55CAF9F-7CDB-6415-8739-88AC25DF46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1734B2DA-238D-B04B-A977-9CB1B36C1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F8FD11BA-FACA-FA73-1DE2-F7D6D70381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D0152-95F8-47CB-ADCF-FD03F40A7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028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7651940F-3910-AA10-818E-7A464688AC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522FF750-1892-2FAF-B228-365587986C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434348E8-7490-FC69-8198-42718B891D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A1BF2-532D-4C55-A851-40A1E7FF85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423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9336617" y="457200"/>
            <a:ext cx="2590800" cy="5638800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1564217" y="457200"/>
            <a:ext cx="7569200" cy="563880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1907A9E9-258C-40B5-0A21-EF7BDEDF8C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5108D8F8-3254-0323-CAEE-2362BA571C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F1A1D681-1291-7623-CDB7-8C74155A3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0ED74-CB11-489B-B629-1875EF5B4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2419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AAF236-9D89-F7B5-7816-A9E0564B3627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58C80D-4E67-198A-A3A6-A3CF979B0104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87093F-D209-E1B2-BDF5-67FAF1BB0FD5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31FAC-2EBB-22F1-3447-B585AE7232A2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E2D82A44-5758-6488-796B-9D1896DCC7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4210FDE6-7EF9-EAB6-812F-F1B92C661C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D8FBB6C0-1DFC-5E0D-E98E-F7376E0B1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0B37F0C6-773D-A781-AD98-66BED2149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A8421742-BF80-7128-7E4E-D30DD203EB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94CDB9F3-2CD1-C0D0-C785-11E94B92A2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825516-D908-D645-9AF1-F36DFAB3FA7D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503D6C-DF97-DBF3-1EB3-AE486242CEBD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C24AE60-A5CE-DD8F-890D-02322FB33E8F}"/>
              </a:ext>
            </a:extLst>
          </p:cNvPr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EE32A8-D1EA-EAAF-6A6E-43626A404852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DF49F9-3771-ED89-2C82-D67B26E8153D}"/>
              </a:ext>
            </a:extLst>
          </p:cNvPr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AD62F50-61B8-C8BB-9953-6D98A750FB95}"/>
              </a:ext>
            </a:extLst>
          </p:cNvPr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27">
            <a:extLst>
              <a:ext uri="{FF2B5EF4-FFF2-40B4-BE49-F238E27FC236}">
                <a16:creationId xmlns:a16="http://schemas.microsoft.com/office/drawing/2014/main" id="{82924455-91F2-062B-3DF7-8920E1E65A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31A0C-AC96-429E-8209-11743ED260AB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21" name="Footer Placeholder 16">
            <a:extLst>
              <a:ext uri="{FF2B5EF4-FFF2-40B4-BE49-F238E27FC236}">
                <a16:creationId xmlns:a16="http://schemas.microsoft.com/office/drawing/2014/main" id="{40B4186C-69A4-50F5-5F07-D604C28A4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D3617B6C-B896-936F-2F0F-54CB7B1A5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01529-0A12-4465-B818-A0D1E560324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6341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5C648CCA-76BF-3D02-606E-76C67A4EC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1D5D1D2B-348C-0E6E-8774-25524C3BC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Straight Connector 8">
            <a:extLst>
              <a:ext uri="{FF2B5EF4-FFF2-40B4-BE49-F238E27FC236}">
                <a16:creationId xmlns:a16="http://schemas.microsoft.com/office/drawing/2014/main" id="{C941AB84-AF16-2001-86E3-D41020B26A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4FD529-4CC9-2935-B43E-7952A2A009A4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Straight Connector 10">
            <a:extLst>
              <a:ext uri="{FF2B5EF4-FFF2-40B4-BE49-F238E27FC236}">
                <a16:creationId xmlns:a16="http://schemas.microsoft.com/office/drawing/2014/main" id="{57284268-1A69-91AA-17EB-4E1934127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F16B02-4C8F-9E15-09A3-C64BC985B22B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ED70A70D-4F3B-52D7-5749-290B33E84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251DF96-B0B8-444D-B495-1F45D81F8391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9B3C3563-B446-C2F0-0D3A-68AA99ECF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39451" y="5734050"/>
            <a:ext cx="812800" cy="520700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D55DAF6-2869-4BC1-9D5D-B5E41843A26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E764FCDB-D849-53BF-3155-B281699A8F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5400000">
            <a:off x="9853084" y="3676121"/>
            <a:ext cx="3200400" cy="4868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7567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348251-2FBF-FC71-073E-B93AF7F14C82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AC3916-0F24-90C2-7EA0-B6EA6F6242EF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2446EF-5213-D235-EBEE-AB3E8D3FFC1C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E42FC0-F8C4-45D7-4E40-223A9DA8075E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25A088DD-ABD4-23EF-043B-A37FB9B4D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C5E9664C-CB79-9BA5-DBA6-3CD3B2C9E7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2507721C-2544-6129-B87E-1A5A84049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51084C52-A37E-4947-E480-E54EABCE58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4C54C8F6-4A14-2B50-80B0-FD20ED5DD6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433411-796D-E190-D956-28E9F37DFDD5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E02DD9-DD1C-86D1-DB80-C2034638559F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39561E-771A-8CFC-3E01-BE233498CCCB}"/>
              </a:ext>
            </a:extLst>
          </p:cNvPr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E6FEF7-1FF8-8C16-1962-0E669E9E4D5A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691692-2938-3868-59BD-7B8F52C01E0D}"/>
              </a:ext>
            </a:extLst>
          </p:cNvPr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C34B482-7DF8-4979-92CE-5F9300ED17D9}"/>
              </a:ext>
            </a:extLst>
          </p:cNvPr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2B22F6DC-E6F8-1E4B-ADF9-63088E79E7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A92CF2C-F2BC-121E-937D-B625F8174C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fld id="{AABB6F8F-C964-4375-A692-8BE935947CC5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F56F509-CA44-2F8F-4DAC-BCD093EA6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71CE28D-D960-267E-26BC-4EB619B5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B6F96-BFFB-4202-B73A-3F963A42F72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9422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A25539D2-0648-E37E-EEE4-214A6F79C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68D0E761-948B-8BF7-8F07-6692575AB0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Straight Connector 8">
            <a:extLst>
              <a:ext uri="{FF2B5EF4-FFF2-40B4-BE49-F238E27FC236}">
                <a16:creationId xmlns:a16="http://schemas.microsoft.com/office/drawing/2014/main" id="{A2C2D406-F964-8291-FDDE-A4FF5C2356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723B6B-EE23-BFFB-1BE9-1BA7254F6D05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Straight Connector 10">
            <a:extLst>
              <a:ext uri="{FF2B5EF4-FFF2-40B4-BE49-F238E27FC236}">
                <a16:creationId xmlns:a16="http://schemas.microsoft.com/office/drawing/2014/main" id="{AF4459B3-B7FC-3A46-D87B-9AC16CBB4F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B5A4A0-AAA0-3DAD-4A09-DB0B849E2F04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90C56B71-C031-4B19-9FD6-0D5018D30B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284206B-B848-45D2-81FD-B066A3E7D107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B97A72D-1B42-D67C-19E7-D35B8E3FB0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39451" y="5734050"/>
            <a:ext cx="812800" cy="520700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C5BFC69-F036-4CC2-A139-2541EBBD5D2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1BC54B90-7EB6-BA26-3915-274EA8401E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5400000">
            <a:off x="9853084" y="3676121"/>
            <a:ext cx="3200400" cy="4868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6460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43A5E728-96EB-7963-1E02-D4C99EB2A0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456F6A75-48D2-7913-DCE6-1EC32FEDC8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traight Connector 8">
            <a:extLst>
              <a:ext uri="{FF2B5EF4-FFF2-40B4-BE49-F238E27FC236}">
                <a16:creationId xmlns:a16="http://schemas.microsoft.com/office/drawing/2014/main" id="{614612AD-A198-5BA3-074D-F719EE03B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" name="Straight Connector 9">
            <a:extLst>
              <a:ext uri="{FF2B5EF4-FFF2-40B4-BE49-F238E27FC236}">
                <a16:creationId xmlns:a16="http://schemas.microsoft.com/office/drawing/2014/main" id="{9518B334-3D1C-3F2B-07E2-C654C253E46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3156E8-F09A-93FF-AFC2-569972625D66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D193ECC5-4CB6-E6F8-7D7D-2F353F7F05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159FF7-0723-877A-4D48-07AAB967B6DE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20">
            <a:extLst>
              <a:ext uri="{FF2B5EF4-FFF2-40B4-BE49-F238E27FC236}">
                <a16:creationId xmlns:a16="http://schemas.microsoft.com/office/drawing/2014/main" id="{F0E4F2CF-E923-51A2-676A-CF3913123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8A03A4F-10D8-4020-BB59-F6578F009652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2" name="Slide Number Placeholder 21">
            <a:extLst>
              <a:ext uri="{FF2B5EF4-FFF2-40B4-BE49-F238E27FC236}">
                <a16:creationId xmlns:a16="http://schemas.microsoft.com/office/drawing/2014/main" id="{B4E80CBD-C7A4-007A-BD35-AF3DC2B27E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39451" y="5734050"/>
            <a:ext cx="812800" cy="520700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271DA7A-16AA-487D-B17D-41939CFAAD1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13" name="Footer Placeholder 22">
            <a:extLst>
              <a:ext uri="{FF2B5EF4-FFF2-40B4-BE49-F238E27FC236}">
                <a16:creationId xmlns:a16="http://schemas.microsoft.com/office/drawing/2014/main" id="{918EE0C8-C16D-2C0C-5C7E-B5CD10F480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5400000">
            <a:off x="9853084" y="3676121"/>
            <a:ext cx="3200400" cy="4868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8289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88346298-C71D-7377-4A15-470144322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2CAA7-6E42-4FF2-B9A3-B4472E563AA8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5ADE43E-3220-D5E5-C201-CE7113D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AC5229DE-D92B-8FFA-8C48-86318D90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7083A-24D6-414D-AFE7-7F5223EE3E2A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447836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0A9A292F-4517-416E-8790-15061A92F0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8E0346-5944-0A02-8748-CC0A1FE6F9A6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Straight Connector 8">
            <a:extLst>
              <a:ext uri="{FF2B5EF4-FFF2-40B4-BE49-F238E27FC236}">
                <a16:creationId xmlns:a16="http://schemas.microsoft.com/office/drawing/2014/main" id="{8F8EC713-7E8B-02E3-F640-4ADCA17977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FF27B6-1048-E155-7B0B-C1BD26C83796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Straight Connector 10">
            <a:extLst>
              <a:ext uri="{FF2B5EF4-FFF2-40B4-BE49-F238E27FC236}">
                <a16:creationId xmlns:a16="http://schemas.microsoft.com/office/drawing/2014/main" id="{5C82465A-706B-8025-7826-3F84ADEF7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885C73C2-8B0B-21AD-0A1A-F8BCF1FD6F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Straight Connector 12">
            <a:extLst>
              <a:ext uri="{FF2B5EF4-FFF2-40B4-BE49-F238E27FC236}">
                <a16:creationId xmlns:a16="http://schemas.microsoft.com/office/drawing/2014/main" id="{A3C25132-FE73-5F50-B6E6-BFFEAC36A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>
            <a:extLst>
              <a:ext uri="{FF2B5EF4-FFF2-40B4-BE49-F238E27FC236}">
                <a16:creationId xmlns:a16="http://schemas.microsoft.com/office/drawing/2014/main" id="{DD832804-A082-E8BE-E8FB-8FA1BB676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B3F4ADB-D135-4A04-ADF0-CA2686066055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3" name="Slide Number Placeholder 17">
            <a:extLst>
              <a:ext uri="{FF2B5EF4-FFF2-40B4-BE49-F238E27FC236}">
                <a16:creationId xmlns:a16="http://schemas.microsoft.com/office/drawing/2014/main" id="{51D85E59-326A-C205-DEB4-A0F3BB01F8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39451" y="5734050"/>
            <a:ext cx="812800" cy="520700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E117023-5A00-4523-B896-0E7827DAAC5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91C66BFD-1E4D-E0E5-C1C1-60FEFF7007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5400000">
            <a:off x="9853084" y="3676121"/>
            <a:ext cx="3200400" cy="486833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763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9FDA09DE-7D81-6F7C-2427-430799FD00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37CD57BC-B8B4-6288-6C06-C22BB3E97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Straight Connector 8">
            <a:extLst>
              <a:ext uri="{FF2B5EF4-FFF2-40B4-BE49-F238E27FC236}">
                <a16:creationId xmlns:a16="http://schemas.microsoft.com/office/drawing/2014/main" id="{35863068-B07E-4851-D2F7-16A9618EA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051B8-C852-7166-A607-E6C57D916B7D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Straight Connector 10">
            <a:extLst>
              <a:ext uri="{FF2B5EF4-FFF2-40B4-BE49-F238E27FC236}">
                <a16:creationId xmlns:a16="http://schemas.microsoft.com/office/drawing/2014/main" id="{E7FB53EB-1350-8E45-07F7-819371153E1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26EC884-EE3A-5B93-D90F-4570A87524EF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2ECF88F6-08D3-E421-EE70-D91FAB97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6BBA944-9346-D9DA-AAFC-4E89FD16FF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52335-64F1-416A-8899-D98C1DECB2A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0D656E17-DE33-405E-3065-DEBBDC088B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4104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A596E9B7-A391-4462-88A9-1F316E200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A3AFA923-6AF8-75CB-696D-47CD61DAFF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Straight Connector 8">
            <a:extLst>
              <a:ext uri="{FF2B5EF4-FFF2-40B4-BE49-F238E27FC236}">
                <a16:creationId xmlns:a16="http://schemas.microsoft.com/office/drawing/2014/main" id="{E7F9659E-8016-2E44-E829-F38052E037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42663F-189B-D9AF-C520-8244D8E23ACC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Straight Connector 10">
            <a:extLst>
              <a:ext uri="{FF2B5EF4-FFF2-40B4-BE49-F238E27FC236}">
                <a16:creationId xmlns:a16="http://schemas.microsoft.com/office/drawing/2014/main" id="{866A7BCE-D1E8-1B10-40D8-7C23154D7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A9B2BB-20AA-1FB7-44A7-B478E2366992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7B5F63ED-0700-4256-CDC4-2FF268E5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8E8F332-1E09-D8A6-CE65-2BFA65089F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589F9-8E2C-4408-8D7C-29A62035665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9936A51-1D16-67BA-11CA-08E16AF974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4399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9179841A-A763-5FEF-31B9-FC5348FAA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58E2C-F273-4544-A071-7933D1F1AD59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91FC63-C5A6-D230-E186-4DB026CCD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3844953A-2E96-0425-4CA0-3F0BCD17C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E91F3-8B93-4ACA-97B8-85799EBA3C81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305039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31CBBA1B-902D-CAF8-40A1-9CD64B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F50E3526-B8CF-420C-8955-D00B5F0468D1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DAD97DFA-18B6-CC62-E5BB-23E88871C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C6BC7357-061B-8982-1405-3911CFF7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0B944E-2BA5-41F0-A5ED-419894A532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02516"/>
      </p:ext>
    </p:extLst>
  </p:cSld>
  <p:clrMapOvr>
    <a:masterClrMapping/>
  </p:clrMapOvr>
  <p:transition spd="slow" advTm="10000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9248B557-454E-9021-89BE-9E5EA98BA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66E68F8E-314D-41C2-9F52-D2EC5CE3DFCD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D848F6C1-7114-FA2D-C705-5A516E56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B70FDA04-10F4-C02E-C691-E6452323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388EFA-3408-485B-96AD-239C126F0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346211"/>
      </p:ext>
    </p:extLst>
  </p:cSld>
  <p:clrMapOvr>
    <a:masterClrMapping/>
  </p:clrMapOvr>
  <p:transition spd="slow" advTm="10000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D8617140-1C4D-59E8-42B6-1B2177F7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20A48D8E-F5B8-49B9-80AB-67E9935868EF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2AA3C17F-ECAC-FD41-E131-8961662A2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F254FDE7-36AB-85CC-B14B-EB6BA2896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5C5166-03D1-4463-B0DA-6E6BC10622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651593"/>
      </p:ext>
    </p:extLst>
  </p:cSld>
  <p:clrMapOvr>
    <a:masterClrMapping/>
  </p:clrMapOvr>
  <p:transition spd="slow" advTm="10000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4">
            <a:extLst>
              <a:ext uri="{FF2B5EF4-FFF2-40B4-BE49-F238E27FC236}">
                <a16:creationId xmlns:a16="http://schemas.microsoft.com/office/drawing/2014/main" id="{748608C8-D706-F593-2CA8-0BED63971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9FA4B13B-0CE1-46E6-88A1-25EC3F245C5E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ตัวยึดท้ายกระดาษ 5">
            <a:extLst>
              <a:ext uri="{FF2B5EF4-FFF2-40B4-BE49-F238E27FC236}">
                <a16:creationId xmlns:a16="http://schemas.microsoft.com/office/drawing/2014/main" id="{E170D87E-B191-B1C1-9D66-E905D206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ยึดหมายเลขภาพนิ่ง 6">
            <a:extLst>
              <a:ext uri="{FF2B5EF4-FFF2-40B4-BE49-F238E27FC236}">
                <a16:creationId xmlns:a16="http://schemas.microsoft.com/office/drawing/2014/main" id="{B08BA431-50E3-18F6-9C77-161776C3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4A8A14-DA13-4472-A44E-BDAB8420E8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263644"/>
      </p:ext>
    </p:extLst>
  </p:cSld>
  <p:clrMapOvr>
    <a:masterClrMapping/>
  </p:clrMapOvr>
  <p:transition spd="slow" advTm="10000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ยึดวันที่ 6">
            <a:extLst>
              <a:ext uri="{FF2B5EF4-FFF2-40B4-BE49-F238E27FC236}">
                <a16:creationId xmlns:a16="http://schemas.microsoft.com/office/drawing/2014/main" id="{CA2084F7-EFFC-B6A7-3439-AE4C6F0E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B0F269DD-9E3A-49BB-AFB2-F0CCB530260A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8" name="ตัวยึดท้ายกระดาษ 7">
            <a:extLst>
              <a:ext uri="{FF2B5EF4-FFF2-40B4-BE49-F238E27FC236}">
                <a16:creationId xmlns:a16="http://schemas.microsoft.com/office/drawing/2014/main" id="{BE7F51F0-27F2-098E-7D06-1819E2C0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ตัวยึดหมายเลขภาพนิ่ง 8">
            <a:extLst>
              <a:ext uri="{FF2B5EF4-FFF2-40B4-BE49-F238E27FC236}">
                <a16:creationId xmlns:a16="http://schemas.microsoft.com/office/drawing/2014/main" id="{DC7C1AA6-8C3C-7428-7014-BB4E4AD5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5C1B09-8694-456A-952B-9029B1DFD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877544"/>
      </p:ext>
    </p:extLst>
  </p:cSld>
  <p:clrMapOvr>
    <a:masterClrMapping/>
  </p:clrMapOvr>
  <p:transition spd="slow" advTm="10000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2">
            <a:extLst>
              <a:ext uri="{FF2B5EF4-FFF2-40B4-BE49-F238E27FC236}">
                <a16:creationId xmlns:a16="http://schemas.microsoft.com/office/drawing/2014/main" id="{3365FD1F-3328-4DF7-E837-DCB8E7FCA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EC74B644-380B-4514-A3FB-F3E93833E33A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4" name="ตัวยึดท้ายกระดาษ 3">
            <a:extLst>
              <a:ext uri="{FF2B5EF4-FFF2-40B4-BE49-F238E27FC236}">
                <a16:creationId xmlns:a16="http://schemas.microsoft.com/office/drawing/2014/main" id="{E5ADC449-A931-F089-4424-0AC5B65D5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ตัวยึดหมายเลขภาพนิ่ง 4">
            <a:extLst>
              <a:ext uri="{FF2B5EF4-FFF2-40B4-BE49-F238E27FC236}">
                <a16:creationId xmlns:a16="http://schemas.microsoft.com/office/drawing/2014/main" id="{037B14EA-9E60-C22F-B675-DF8DA76D4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D5BC32-91B4-4F4E-A5CD-B1F822338C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172990"/>
      </p:ext>
    </p:extLst>
  </p:cSld>
  <p:clrMapOvr>
    <a:masterClrMapping/>
  </p:clrMapOvr>
  <p:transition spd="slow" advTm="10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CACE8085-1323-7A91-FB8F-30D5A1FB6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A9D0F09-5D9B-458E-B3D7-3AF352783BDF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5234DBB-1800-9F01-0F5F-C1A4FDF743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ECFC5-BAA4-4E1F-981C-3A85EA373054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5F12D357-D30B-166A-D9DB-D0628832F7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57126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>
            <a:extLst>
              <a:ext uri="{FF2B5EF4-FFF2-40B4-BE49-F238E27FC236}">
                <a16:creationId xmlns:a16="http://schemas.microsoft.com/office/drawing/2014/main" id="{6AE01ED5-AB42-FD2D-7015-744868853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7C1BFAA9-4FFB-428C-9043-A0DC11F1B88D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3" name="ตัวยึดท้ายกระดาษ 2">
            <a:extLst>
              <a:ext uri="{FF2B5EF4-FFF2-40B4-BE49-F238E27FC236}">
                <a16:creationId xmlns:a16="http://schemas.microsoft.com/office/drawing/2014/main" id="{818CE9C1-36B0-5F41-21FF-51B925ED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ตัวยึดหมายเลขภาพนิ่ง 3">
            <a:extLst>
              <a:ext uri="{FF2B5EF4-FFF2-40B4-BE49-F238E27FC236}">
                <a16:creationId xmlns:a16="http://schemas.microsoft.com/office/drawing/2014/main" id="{2508365A-71D2-293C-A74A-49DFF928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6ABD87-DD05-42D1-87F9-D92E64D0F7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65829"/>
      </p:ext>
    </p:extLst>
  </p:cSld>
  <p:clrMapOvr>
    <a:masterClrMapping/>
  </p:clrMapOvr>
  <p:transition spd="slow" advTm="10000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>
            <a:extLst>
              <a:ext uri="{FF2B5EF4-FFF2-40B4-BE49-F238E27FC236}">
                <a16:creationId xmlns:a16="http://schemas.microsoft.com/office/drawing/2014/main" id="{5FF5EDDA-25AE-1CB3-869E-F250FAEB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4F2DCDBB-074A-4BCC-8EC9-A7583F550837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ตัวยึดท้ายกระดาษ 5">
            <a:extLst>
              <a:ext uri="{FF2B5EF4-FFF2-40B4-BE49-F238E27FC236}">
                <a16:creationId xmlns:a16="http://schemas.microsoft.com/office/drawing/2014/main" id="{853C0953-FB73-3F38-7DDF-3CA092590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ยึดหมายเลขภาพนิ่ง 6">
            <a:extLst>
              <a:ext uri="{FF2B5EF4-FFF2-40B4-BE49-F238E27FC236}">
                <a16:creationId xmlns:a16="http://schemas.microsoft.com/office/drawing/2014/main" id="{16B8F6C3-1E7F-0CED-14ED-B354EAB5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0AC581-E8A2-4D14-A001-AB2988EE27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858419"/>
      </p:ext>
    </p:extLst>
  </p:cSld>
  <p:clrMapOvr>
    <a:masterClrMapping/>
  </p:clrMapOvr>
  <p:transition spd="slow" advTm="10000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>
            <a:extLst>
              <a:ext uri="{FF2B5EF4-FFF2-40B4-BE49-F238E27FC236}">
                <a16:creationId xmlns:a16="http://schemas.microsoft.com/office/drawing/2014/main" id="{1B4E1B29-F0BC-96A7-8C3A-E793BF32C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8A0D8057-C92F-4CB0-B3DC-0099FF2E72DF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6" name="ตัวยึดท้ายกระดาษ 5">
            <a:extLst>
              <a:ext uri="{FF2B5EF4-FFF2-40B4-BE49-F238E27FC236}">
                <a16:creationId xmlns:a16="http://schemas.microsoft.com/office/drawing/2014/main" id="{C968C8A8-1BCE-30CC-E5D6-23AA2C6BF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ยึดหมายเลขภาพนิ่ง 6">
            <a:extLst>
              <a:ext uri="{FF2B5EF4-FFF2-40B4-BE49-F238E27FC236}">
                <a16:creationId xmlns:a16="http://schemas.microsoft.com/office/drawing/2014/main" id="{E1CFA58D-43A8-EC65-9C23-B35262CA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AEEB2C-FF53-4896-A7BE-21A3986FB6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737938"/>
      </p:ext>
    </p:extLst>
  </p:cSld>
  <p:clrMapOvr>
    <a:masterClrMapping/>
  </p:clrMapOvr>
  <p:transition spd="slow" advTm="10000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B0698C9C-7ECD-409B-E3E9-22D3D92C9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63DC6BD5-49DE-4D9E-A7E8-0981D0F48B0C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74965036-7B51-467D-734D-A5C4E1EFE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BE502C8C-6427-758E-48F9-0674C3F7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BDB669-74B8-4721-861B-B72BC2AC8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585167"/>
      </p:ext>
    </p:extLst>
  </p:cSld>
  <p:clrMapOvr>
    <a:masterClrMapping/>
  </p:clrMapOvr>
  <p:transition spd="slow" advTm="10000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9D4C5D08-C21E-802C-74B6-E73F4051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D4BBE416-28FF-4A56-8075-177102569081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867C66B6-56FF-C9DD-F68E-03813725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E7E12F53-092E-28B9-598B-97F69170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8989F3-EDF5-4097-8E09-E560243A49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037373"/>
      </p:ext>
    </p:extLst>
  </p:cSld>
  <p:clrMapOvr>
    <a:masterClrMapping/>
  </p:clrMapOvr>
  <p:transition spd="slow" advTm="10000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971EA5-416A-A75D-9D15-86E1E19A0D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492168-FF0A-BA90-BD13-AD47305D2C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42047F-CC2F-0077-31FB-DEDD88658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4A5D8-B965-4E28-8B79-428F2C7EFF05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73769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A3EF0E-C01A-8EBB-0ACF-CD2FE88E71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A5DD01-FF5B-0EB8-8C83-77606035F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CC9D2D-7280-4FC9-1D1F-1B79B1473B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95B01-EC18-42AA-A53B-5E3D26C5A39B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33758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114949-4343-A280-4038-6271DBAFD0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0EE35B-B1CA-1389-C56C-A230052D8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78BED3-36A5-33A3-4E91-713B3AB32C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8E824-2E9B-49D5-B816-65D4D3108B18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20358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B4616-BDD7-0D6E-EA99-9040F2EC48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D4E510-5E3A-DF9C-627F-2567CC4DA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49A832-3D02-F312-CEE0-46A1D8FD22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B375D-A9B1-40A4-B13D-1F3311B1F99B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835287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9670CF-B9D0-F3C2-1746-CB88B21DC0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A3FF165-5873-B435-EF92-2F385E53D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B6EDAB-7354-5397-EB18-A185D99FCE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EE1EB-F188-4B02-BBF4-8E91676FB417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09397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9179841A-A763-5FEF-31B9-FC5348FAA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58E2C-F273-4544-A071-7933D1F1AD59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91FC63-C5A6-D230-E186-4DB026CCD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3844953A-2E96-0425-4CA0-3F0BCD17C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E91F3-8B93-4ACA-97B8-85799EBA3C81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3246012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BA27427-17B9-1B60-F2FA-31366D3C6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645268-1116-3507-FA84-3B6D97E33C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ED3DCC-47D3-8C57-3096-70CB576CF4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66CA1-1AF2-4E4E-9B6D-F5F07EBD2C78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967241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8C5E92-56D7-52EE-AF53-99D743986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029AB6-07E1-80D2-3844-EEE2FA9B1D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DF5F23-CBB4-0B46-89FC-085A9E685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F6D42-A71E-4511-9FBB-42C8430962D3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732553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C54B9D-71A9-F27F-3171-B48993ACCC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1EA70-D5D1-4C1D-FBA5-A9F71A1042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A705B-FD32-4263-82B7-93A16E49BD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7A471-29D5-4B85-9288-09F03897B9D2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123222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1A94A9-72B9-9802-8E3E-88D3176732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03967A-0ECE-D2DE-E9F7-9FCA3138E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FADAC1-B703-47D0-9EA3-2D6AAB5E6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8ECF4-8885-4698-90DD-58E15C62B6EB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8981093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C67ABC-DAED-AA60-F4A7-D4F6768028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0CEEDE-00E8-E34C-E81C-91CD0BB492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900334-3BE0-2BE3-2DD8-9CB3175148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CE1B7-F0CC-4197-B674-5C1252D3B0C9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832559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22CEC-7CE8-F47A-89B1-DDD679BBDB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541B91-AD1A-2252-9CB7-91CFC0A7F6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E97737-45A3-2299-2C34-635F7BA8AF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8A7BB-B7D5-4B61-85DF-5A65F82BDF73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07811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ชื่อเรื่องและข้อความเหนือ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61DDF5-37AF-96E5-9987-DCD434915C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A6E6A-6C43-78E5-4066-52B7EC292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88C697-1473-2DD6-3731-83A8D52C0F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5ECEA-7806-42FF-836D-E5C6AD7BEC75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794673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ชื่อเรื่อง ข้อความ และภาพตัดป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ภาพตัดปะ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th-TH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4852C0-36DC-F2E4-833C-DCE03371C3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0CC68D-01AA-08D1-CAEB-D6DFFFC577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7F18F5-4241-8919-1CCE-1AEDFE4C61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92307-F568-4012-9CB9-1C55128E82C0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100604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D59ADE28-BEEE-EAF0-8A65-C1A5BBBB0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6AC21AF4-0989-4A2B-9D73-76649B008755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88CAB7B8-AC25-2FAA-6F54-2AC51A1D0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3D5EA433-7D98-3E84-96B0-DC3F5D5B3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6A248CCB-16CC-42CF-86A9-C1D263BEDBBF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376427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ED2661DC-C936-856F-3FB2-91EA3CBD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EF189581-AE88-47C0-8654-6717A2D13544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516DCB4A-7046-FBAF-4F39-AE85940A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8417D977-29D4-BF68-BCB2-26A1F783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58C00395-24F2-437E-B554-193CCB01550D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46961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B6938D58-9F26-ED35-22EB-B9C9044E4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0D897477-350F-682A-CAA5-4F97B5291E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6" name="Straight Connector 16">
            <a:extLst>
              <a:ext uri="{FF2B5EF4-FFF2-40B4-BE49-F238E27FC236}">
                <a16:creationId xmlns:a16="http://schemas.microsoft.com/office/drawing/2014/main" id="{4FA71027-3393-0DBD-DE85-D5C92AA24F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" name="Straight Connector 17">
            <a:extLst>
              <a:ext uri="{FF2B5EF4-FFF2-40B4-BE49-F238E27FC236}">
                <a16:creationId xmlns:a16="http://schemas.microsoft.com/office/drawing/2014/main" id="{8BD9FF86-D851-6835-06AA-1F7347CA80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2B2B7-8765-F901-1FF2-45260E22A3C8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Straight Connector 19">
            <a:extLst>
              <a:ext uri="{FF2B5EF4-FFF2-40B4-BE49-F238E27FC236}">
                <a16:creationId xmlns:a16="http://schemas.microsoft.com/office/drawing/2014/main" id="{F5FC7A17-06D9-6FF7-E9B1-4432ED27D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206685-5A15-83DD-C06A-75C37B2138AA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20">
            <a:extLst>
              <a:ext uri="{FF2B5EF4-FFF2-40B4-BE49-F238E27FC236}">
                <a16:creationId xmlns:a16="http://schemas.microsoft.com/office/drawing/2014/main" id="{D2464440-2BCE-7C8C-2BA4-EEBD62CA9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B06C7FE-52F9-49EF-9EA6-180EB72E4478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2" name="Slide Number Placeholder 21">
            <a:extLst>
              <a:ext uri="{FF2B5EF4-FFF2-40B4-BE49-F238E27FC236}">
                <a16:creationId xmlns:a16="http://schemas.microsoft.com/office/drawing/2014/main" id="{EDA62E19-D482-6EE2-EBBF-95C76606A5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E99F4-58C7-424A-A4B7-E38CB24FB6BE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  <p:sp>
        <p:nvSpPr>
          <p:cNvPr id="13" name="Footer Placeholder 22">
            <a:extLst>
              <a:ext uri="{FF2B5EF4-FFF2-40B4-BE49-F238E27FC236}">
                <a16:creationId xmlns:a16="http://schemas.microsoft.com/office/drawing/2014/main" id="{D799B631-E18A-3500-744D-2CB94D3833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7527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58C2C523-B3C0-A8F1-A722-95F118555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328646EE-1F47-4549-B8D5-C472322B2EBC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6EB4F472-B6AF-405F-4B1F-46E7EB6B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912C8050-8179-18CF-B037-52025FE8A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9C7256B9-5C19-466F-A154-F6E012090BA3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128244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>
            <a:extLst>
              <a:ext uri="{FF2B5EF4-FFF2-40B4-BE49-F238E27FC236}">
                <a16:creationId xmlns:a16="http://schemas.microsoft.com/office/drawing/2014/main" id="{6B095DE4-83C4-2221-D97E-E87ED8936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A4A3C0AF-20AF-4F10-BC64-1A5277985680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5">
            <a:extLst>
              <a:ext uri="{FF2B5EF4-FFF2-40B4-BE49-F238E27FC236}">
                <a16:creationId xmlns:a16="http://schemas.microsoft.com/office/drawing/2014/main" id="{4044B211-5E67-D843-8B89-43F1A60F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>
            <a:extLst>
              <a:ext uri="{FF2B5EF4-FFF2-40B4-BE49-F238E27FC236}">
                <a16:creationId xmlns:a16="http://schemas.microsoft.com/office/drawing/2014/main" id="{51333AF5-4F3B-C1D0-1BD9-B297F71D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96FB5D8F-0A60-4B35-AEC5-B81CE653E6D0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438632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>
            <a:extLst>
              <a:ext uri="{FF2B5EF4-FFF2-40B4-BE49-F238E27FC236}">
                <a16:creationId xmlns:a16="http://schemas.microsoft.com/office/drawing/2014/main" id="{6671A164-AC39-DC8D-2BA2-BB8B038EC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3A538ADD-2B92-4451-96D3-C6FB8B760CDF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8" name="ตัวยึดท้ายกระดาษ 7">
            <a:extLst>
              <a:ext uri="{FF2B5EF4-FFF2-40B4-BE49-F238E27FC236}">
                <a16:creationId xmlns:a16="http://schemas.microsoft.com/office/drawing/2014/main" id="{6136DB9E-5337-BD39-DC02-997BBA850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8">
            <a:extLst>
              <a:ext uri="{FF2B5EF4-FFF2-40B4-BE49-F238E27FC236}">
                <a16:creationId xmlns:a16="http://schemas.microsoft.com/office/drawing/2014/main" id="{02007812-5B5C-1008-16E4-7E936DECC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9DADD5C4-465F-4C7F-839F-F2751C5D685C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04252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>
            <a:extLst>
              <a:ext uri="{FF2B5EF4-FFF2-40B4-BE49-F238E27FC236}">
                <a16:creationId xmlns:a16="http://schemas.microsoft.com/office/drawing/2014/main" id="{8DFB66A0-E74F-1CBF-1BBB-95529623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01C82C10-B3C0-4683-AF9E-7DDE2AF7BBEE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ตัวยึดท้ายกระดาษ 3">
            <a:extLst>
              <a:ext uri="{FF2B5EF4-FFF2-40B4-BE49-F238E27FC236}">
                <a16:creationId xmlns:a16="http://schemas.microsoft.com/office/drawing/2014/main" id="{7BDD5ABB-0069-2D7F-798A-4E50BA33E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>
            <a:extLst>
              <a:ext uri="{FF2B5EF4-FFF2-40B4-BE49-F238E27FC236}">
                <a16:creationId xmlns:a16="http://schemas.microsoft.com/office/drawing/2014/main" id="{977E98EB-7C5E-C914-59E0-005BD75E6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BB66B8EE-8E9E-4928-B1ED-1B70FFD52E2E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79708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>
            <a:extLst>
              <a:ext uri="{FF2B5EF4-FFF2-40B4-BE49-F238E27FC236}">
                <a16:creationId xmlns:a16="http://schemas.microsoft.com/office/drawing/2014/main" id="{6027BB99-4FB8-2286-077B-27390451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9399038C-6947-46C7-8D84-E9402E359CD7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3" name="ตัวยึดท้ายกระดาษ 2">
            <a:extLst>
              <a:ext uri="{FF2B5EF4-FFF2-40B4-BE49-F238E27FC236}">
                <a16:creationId xmlns:a16="http://schemas.microsoft.com/office/drawing/2014/main" id="{A12E202B-D250-840D-5A0C-3C0262F54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>
            <a:extLst>
              <a:ext uri="{FF2B5EF4-FFF2-40B4-BE49-F238E27FC236}">
                <a16:creationId xmlns:a16="http://schemas.microsoft.com/office/drawing/2014/main" id="{FEB54662-57E4-271A-689E-4E2284F14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04004CC0-F174-4D97-9159-177B623AC38D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44165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>
            <a:extLst>
              <a:ext uri="{FF2B5EF4-FFF2-40B4-BE49-F238E27FC236}">
                <a16:creationId xmlns:a16="http://schemas.microsoft.com/office/drawing/2014/main" id="{4C45067B-6497-B7BE-7768-99CC5E11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FF580179-553D-4663-BBF2-953CAEF85FBF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5">
            <a:extLst>
              <a:ext uri="{FF2B5EF4-FFF2-40B4-BE49-F238E27FC236}">
                <a16:creationId xmlns:a16="http://schemas.microsoft.com/office/drawing/2014/main" id="{603B1D01-42F2-8668-CE20-9AFE472CD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>
            <a:extLst>
              <a:ext uri="{FF2B5EF4-FFF2-40B4-BE49-F238E27FC236}">
                <a16:creationId xmlns:a16="http://schemas.microsoft.com/office/drawing/2014/main" id="{4DC391CF-9CEE-2DF9-22A1-4660CC03B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51EFD5A2-E98F-4DF2-BC83-5958D1956776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7392567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>
            <a:extLst>
              <a:ext uri="{FF2B5EF4-FFF2-40B4-BE49-F238E27FC236}">
                <a16:creationId xmlns:a16="http://schemas.microsoft.com/office/drawing/2014/main" id="{E99B963D-7201-FA4E-EC14-48A635D39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15CF234C-91F0-46F7-988B-2B9E1E65FE18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6" name="ตัวยึดท้ายกระดาษ 5">
            <a:extLst>
              <a:ext uri="{FF2B5EF4-FFF2-40B4-BE49-F238E27FC236}">
                <a16:creationId xmlns:a16="http://schemas.microsoft.com/office/drawing/2014/main" id="{2903FDB4-4BF1-93A9-80A1-B1D740DF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>
            <a:extLst>
              <a:ext uri="{FF2B5EF4-FFF2-40B4-BE49-F238E27FC236}">
                <a16:creationId xmlns:a16="http://schemas.microsoft.com/office/drawing/2014/main" id="{4CE056E9-1BA7-2BC3-017A-A225DCC8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5FF98956-56E1-4294-A8E8-13C458A8ECE3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324862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0393B616-7645-76DF-730E-28294F4C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9AB81F58-BE0B-4CAC-B447-2EF30B78E795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281607DC-3215-2691-DFE2-AE8B77795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F4A3043C-6499-2609-8EA2-6B22C0C1F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6D3B7CA9-7D02-4D8C-AA19-A49692F4787E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337856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85D8C4B7-3522-A3A1-CCDA-DB69BEE19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6B0F29B4-A204-4EEF-8559-CAF00266E75D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00D29620-1A2F-771C-A43E-33630451D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D4CD173C-13EE-AAF6-6FB2-4D090198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6A48C34E-A4C0-4BF7-81C3-A1877BD1B638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702631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6DCF37-EA82-61A9-52B2-CFC7438CEE0E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A4DCCC-5CE0-8B6B-E17E-E6E9FDF42B64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3DD74F-0FC3-1641-58D1-57BD92524494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86C316-3E94-F2F8-F27F-64CD1675747C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564F6257-5BB4-2F76-8367-076D6E28FA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2093DA53-0277-2F76-DA6B-341DC346E7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69C98701-C3A4-59E4-3AFC-936AA7E083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9C0FCC60-6733-54E8-85F2-03F0081687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A2743696-0C1A-F217-09C7-6F12BF8BDBF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620835C6-5D91-7529-C134-7697BD9C9AC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71D253-FE4C-A5DF-C110-C70CF4A5D0C8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417A71-5EAC-6315-57FC-099AEC9CA273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F791987-3B28-8BBA-4C5B-79E5BEB0C264}"/>
              </a:ext>
            </a:extLst>
          </p:cNvPr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6DECCBC-DFAC-BEF9-809D-F8A63BF136BF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D515183-9D0F-7B74-D90B-F7269C7C5183}"/>
              </a:ext>
            </a:extLst>
          </p:cNvPr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919BB5-193F-9227-7F1E-E3C9E8D64151}"/>
              </a:ext>
            </a:extLst>
          </p:cNvPr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27">
            <a:extLst>
              <a:ext uri="{FF2B5EF4-FFF2-40B4-BE49-F238E27FC236}">
                <a16:creationId xmlns:a16="http://schemas.microsoft.com/office/drawing/2014/main" id="{FA946651-931F-6CD3-033E-AACD079D659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27072-E0F6-4560-902F-4ED74F866EDB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21" name="Footer Placeholder 16">
            <a:extLst>
              <a:ext uri="{FF2B5EF4-FFF2-40B4-BE49-F238E27FC236}">
                <a16:creationId xmlns:a16="http://schemas.microsoft.com/office/drawing/2014/main" id="{9A466609-666C-1715-6A73-2BAEBA05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3D26839A-2362-EEF8-25CF-C1DFDE56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29E95-FC2D-4B2E-A23A-A11D435447A1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62082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C3462175-D998-1E60-6DD6-29009668EB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DDB15C-E37E-AFA6-9B1A-9AE0F68006DB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Straight Connector 16">
            <a:extLst>
              <a:ext uri="{FF2B5EF4-FFF2-40B4-BE49-F238E27FC236}">
                <a16:creationId xmlns:a16="http://schemas.microsoft.com/office/drawing/2014/main" id="{510AB295-D569-DF58-594B-BF02974EEA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59C5C9-B418-8300-B7EC-54661E8DA7A5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Straight Connector 18">
            <a:extLst>
              <a:ext uri="{FF2B5EF4-FFF2-40B4-BE49-F238E27FC236}">
                <a16:creationId xmlns:a16="http://schemas.microsoft.com/office/drawing/2014/main" id="{5E1CC6B2-272F-DF03-EDBE-ED87AD6F04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03CE0E9B-414D-2479-0AE2-18DF2570E4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11" name="Straight Connector 20">
            <a:extLst>
              <a:ext uri="{FF2B5EF4-FFF2-40B4-BE49-F238E27FC236}">
                <a16:creationId xmlns:a16="http://schemas.microsoft.com/office/drawing/2014/main" id="{96BFB9A8-6237-02BC-04A6-8F9AEE55D1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>
            <a:extLst>
              <a:ext uri="{FF2B5EF4-FFF2-40B4-BE49-F238E27FC236}">
                <a16:creationId xmlns:a16="http://schemas.microsoft.com/office/drawing/2014/main" id="{A4328182-11E4-DED5-051E-424ED66D3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810F87E-2934-4010-B573-BEF62239D06E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3" name="Slide Number Placeholder 17">
            <a:extLst>
              <a:ext uri="{FF2B5EF4-FFF2-40B4-BE49-F238E27FC236}">
                <a16:creationId xmlns:a16="http://schemas.microsoft.com/office/drawing/2014/main" id="{F778B5FF-8CC8-8375-FB68-8F22CAF3D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9E4B9-ACFB-43A8-818B-8244438BE2D4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AFB2EE4D-65E9-F806-0E31-E155D4AED1E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9731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A1A190AB-5D69-4811-A203-30AB6992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90EE2FE-CAED-4728-AA1E-9B3DDCEFB91C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4C2A5D79-37E9-689C-3BA7-AC3CD964BA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D9B19-D878-4A8E-8E05-027157127C18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5B78F398-0753-5CFC-1C9F-7EE007BACC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044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468BBE-44C9-845A-D1E6-4B0AC95C5C32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0EDB0-9360-0806-A5BE-CD8CC2C00A03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270073-6172-1215-D207-A5E166DBD48C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E2134A-21A8-B8F1-B685-CB4E2766311D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0E9F99F0-9177-2CD8-E3CE-E05D7258F2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63CEC58C-54A2-5D3F-08A8-CC1AD2331A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72989CFA-DE94-6663-A0DD-BBBBBB205E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9731BCBB-0B27-58F6-61D3-80C3367790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0F06B41E-CD3D-88D1-6096-08513AE54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76E48-929F-1DE1-58A1-2CFA7D2406CB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73B254-CCCE-FB20-297A-A6581D05D2BA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0C4FC6-79AA-3D4D-8D78-EBAD3A062CD8}"/>
              </a:ext>
            </a:extLst>
          </p:cNvPr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BE1D80-E137-C37A-9E78-FCD046A3DF9E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734C956-883B-FAAE-873C-52609AD52404}"/>
              </a:ext>
            </a:extLst>
          </p:cNvPr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97E590-6994-BAE4-EF06-9AE93642BD3C}"/>
              </a:ext>
            </a:extLst>
          </p:cNvPr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0A1E508E-491A-59BB-8C5A-4E2E14EB8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277F59D7-C22E-DB3E-54B0-557FED19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383FC-9328-4545-AE6B-83B4465C746F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679A574B-6DC6-D045-5B7B-135B4C6F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3E8FC78C-813C-7401-DA06-8B52DC9E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66CD6-192E-4F7C-97B8-BBD1A0358AA4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041669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0E577B98-B164-A129-BF50-62CC0BAC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B695E-3280-49F8-ADAB-839F72D447DB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F133AED-E111-8C6E-513D-362104E3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F979BF55-710E-79E7-8BE9-4ECF2332F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34891-43C2-4601-8598-D392200DE9F2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719449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BA93BCEE-64B5-F8DA-AE2D-E42B79BE9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2761-DDB3-4D97-B77B-41017CE38823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24E59B8-3B7B-35F9-075E-D5CABB811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C253791-677C-0A95-6565-D33C1B53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33E43-9B38-481F-9216-64EB2CC4B087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292370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C62AC216-E2BF-6067-DFCD-731650703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9712843-9E7E-4CF8-8E47-FFE42AEFF59E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DD99D39F-8852-4E34-BACD-A751796D53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51297-18C8-4CA8-82F6-515CD70B644C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3C326D98-F5F1-CEF5-87B3-D852D30CAC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23170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4B8D7D2E-5ED6-B779-5A6E-5731B4C6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D4D25-0E93-41B3-B0F5-3E322F30FBA4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F388D2-3F21-2868-87D1-29F3CFEA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2F4A3853-17C9-A582-4CBF-FD414011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5ABE9-EB9B-489E-81F2-E22E8F02DA69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437350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96B2C678-ECB5-7A73-FF0D-0C6920930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744D7066-D24D-BDCF-D638-BA47B356A5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6" name="Straight Connector 16">
            <a:extLst>
              <a:ext uri="{FF2B5EF4-FFF2-40B4-BE49-F238E27FC236}">
                <a16:creationId xmlns:a16="http://schemas.microsoft.com/office/drawing/2014/main" id="{D0A96F26-0873-8300-D253-FDAA3F3C3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" name="Straight Connector 17">
            <a:extLst>
              <a:ext uri="{FF2B5EF4-FFF2-40B4-BE49-F238E27FC236}">
                <a16:creationId xmlns:a16="http://schemas.microsoft.com/office/drawing/2014/main" id="{D530B0C1-1034-80DE-D036-D036294A7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8952CC-FF1A-435C-C8B6-CD1F9C23A44E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Straight Connector 19">
            <a:extLst>
              <a:ext uri="{FF2B5EF4-FFF2-40B4-BE49-F238E27FC236}">
                <a16:creationId xmlns:a16="http://schemas.microsoft.com/office/drawing/2014/main" id="{7C838DA8-6EF8-7B0E-F05B-FCE7D9F80E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E2DFB3-0F7E-797C-4B7F-B1FBB48A4605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20">
            <a:extLst>
              <a:ext uri="{FF2B5EF4-FFF2-40B4-BE49-F238E27FC236}">
                <a16:creationId xmlns:a16="http://schemas.microsoft.com/office/drawing/2014/main" id="{EAA83F64-3109-03D4-2B60-2253080D2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DDE0FA0-30C5-4CB3-A6AE-9E913E1F6652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2" name="Slide Number Placeholder 21">
            <a:extLst>
              <a:ext uri="{FF2B5EF4-FFF2-40B4-BE49-F238E27FC236}">
                <a16:creationId xmlns:a16="http://schemas.microsoft.com/office/drawing/2014/main" id="{35969D84-C1D4-6F90-92DB-CD6349D83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A86EB-1EA5-4C70-84B6-979994D1872B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  <p:sp>
        <p:nvSpPr>
          <p:cNvPr id="13" name="Footer Placeholder 22">
            <a:extLst>
              <a:ext uri="{FF2B5EF4-FFF2-40B4-BE49-F238E27FC236}">
                <a16:creationId xmlns:a16="http://schemas.microsoft.com/office/drawing/2014/main" id="{B8F49164-62F0-153B-5290-A9328B8E02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4452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F544C7E8-66D0-23FD-F053-14C59B211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B8AC32-0833-F05B-2E44-C0802BE1CCFC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Straight Connector 16">
            <a:extLst>
              <a:ext uri="{FF2B5EF4-FFF2-40B4-BE49-F238E27FC236}">
                <a16:creationId xmlns:a16="http://schemas.microsoft.com/office/drawing/2014/main" id="{FEB0880F-0749-E44B-2945-4FDBA63326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68B47-34DC-2501-D0A3-4A6ACE009684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Straight Connector 18">
            <a:extLst>
              <a:ext uri="{FF2B5EF4-FFF2-40B4-BE49-F238E27FC236}">
                <a16:creationId xmlns:a16="http://schemas.microsoft.com/office/drawing/2014/main" id="{82C76525-D6E1-0AF0-4519-4A87438204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46289B0F-C843-7C37-CDE4-765A2319D3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11" name="Straight Connector 20">
            <a:extLst>
              <a:ext uri="{FF2B5EF4-FFF2-40B4-BE49-F238E27FC236}">
                <a16:creationId xmlns:a16="http://schemas.microsoft.com/office/drawing/2014/main" id="{BA025DE7-443C-540B-91B9-20453E07B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>
            <a:extLst>
              <a:ext uri="{FF2B5EF4-FFF2-40B4-BE49-F238E27FC236}">
                <a16:creationId xmlns:a16="http://schemas.microsoft.com/office/drawing/2014/main" id="{34506EA0-FAA0-DFB6-95C7-6279F8A7F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FE6FAE2-3EC8-40C5-BA1F-C91672C0ABDE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13" name="Slide Number Placeholder 17">
            <a:extLst>
              <a:ext uri="{FF2B5EF4-FFF2-40B4-BE49-F238E27FC236}">
                <a16:creationId xmlns:a16="http://schemas.microsoft.com/office/drawing/2014/main" id="{852D8032-247C-4E5A-564F-8C580A475E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BC2C4-C3D0-4FB2-BF1E-0541831D2C9C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E7CD8274-5F49-45FF-08AD-0D8427672F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0215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D37E3D5-4904-FDB7-CDFD-BC66D19A4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E2576-79AE-4AB9-AAB0-903D0F4AE9E8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0BF9A7D-2063-DD87-526C-81112C21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E14DAB0-451E-A1FD-FEC1-2992595A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CA855-3BB4-4A7E-AAFD-DF492F9CD252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076341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223CE8DA-7FF9-A134-299B-10942CBAC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01315-F02D-436B-8475-9F0E688026D4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EF84D7C-3EE9-F0A5-0335-FDA7EDDC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CAC2080-7DC2-1E41-7B1F-AA6BA6AC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6A824-39E9-4599-8682-8325D4C5160E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2032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20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slideLayout" Target="../slideLayouts/slideLayout292.xml"/><Relationship Id="rId18" Type="http://schemas.openxmlformats.org/officeDocument/2006/relationships/theme" Target="../theme/theme26.xml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slideLayout" Target="../slideLayouts/slideLayout291.xml"/><Relationship Id="rId1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81.xml"/><Relationship Id="rId16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89.xml"/><Relationship Id="rId19" Type="http://schemas.openxmlformats.org/officeDocument/2006/relationships/image" Target="../media/image13.jpeg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Relationship Id="rId14" Type="http://schemas.openxmlformats.org/officeDocument/2006/relationships/slideLayout" Target="../slideLayouts/slideLayout29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E52B2648-64A2-009C-3F67-0F29F5417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AA843848-4C4C-5C3F-9111-F497180B7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8" name="Text Placeholder 12">
            <a:extLst>
              <a:ext uri="{FF2B5EF4-FFF2-40B4-BE49-F238E27FC236}">
                <a16:creationId xmlns:a16="http://schemas.microsoft.com/office/drawing/2014/main" id="{1FDA133E-FCB4-0701-8112-3B4ABEBC68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92EA859-B0B9-36FE-A462-04A953525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53954" y="101785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EC5562-541A-4965-9BD0-D3E447D5B1BC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E0E98-9C5E-CC4D-F151-C863658CE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B76D565C-0073-99E2-9E9F-BAB6D58471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32" name="Straight Connector 8">
            <a:extLst>
              <a:ext uri="{FF2B5EF4-FFF2-40B4-BE49-F238E27FC236}">
                <a16:creationId xmlns:a16="http://schemas.microsoft.com/office/drawing/2014/main" id="{55E89239-AE48-EBF1-9DEC-1BE476B4BC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B98A73-2F4F-7E07-804C-DECD81376373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34" name="Straight Connector 10">
            <a:extLst>
              <a:ext uri="{FF2B5EF4-FFF2-40B4-BE49-F238E27FC236}">
                <a16:creationId xmlns:a16="http://schemas.microsoft.com/office/drawing/2014/main" id="{61A61390-D425-7B13-0126-934550FA8D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05D0A38-AE29-74C7-11E1-D0A149668437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56F2CEF-3260-5F69-A7CA-C240FE467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entury Schoolbook" panose="02040604050505020304" pitchFamily="18" charset="0"/>
                <a:cs typeface="KodchiangUPC" panose="02020603050405020304" pitchFamily="18" charset="-34"/>
              </a:defRPr>
            </a:lvl1pPr>
          </a:lstStyle>
          <a:p>
            <a:pPr>
              <a:defRPr/>
            </a:pPr>
            <a:fld id="{9C79D87F-D6A3-41B5-B80C-2F1E15004150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8623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7DE1B18-FBC6-FAAF-9672-4910DC849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6C14FD2-409F-A2D1-2334-DA79686C7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9091A39-413C-2A9F-8956-71A19B8B09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F228BA82-40E6-EF9A-8833-60F29E55E13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C61254AE-0263-15CA-91EE-22FEF67110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489540D-C93E-4DDD-8492-10869E7B3255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89420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med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881DD53-6ACA-63C8-2EB6-7956C989DD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E8AEC71-9F4C-EF02-C563-373B82DDC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</a:t>
            </a: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849C3459-C530-1BB1-2FDB-66B037B3ED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87001E7E-30E9-ACA1-F3F4-3DA28C22C38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71B80432-DCC2-9781-E09F-2BA8AEB85C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C9F7A36-5028-426B-B7FC-A05DD440D0CD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3886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966" r:id="rId12"/>
  </p:sldLayoutIdLst>
  <p:transition spd="med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42D0C2-3B93-3E10-3C66-DC2C41D87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CDAE8E4-DCED-9038-5F5F-A8F33BD5E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B6BEE80-D7BA-6638-D0A8-A3916C31A5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35E525C-83E1-6CEB-65B2-8E79CACE2E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79964C1-EAD6-0446-12CF-CE8C8DE57D9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78772A87-C0A1-40A6-B60C-D4E432A88EEE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0990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med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ngsana New" panose="02020603050405020304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C1-HD-TOP.png">
            <a:extLst>
              <a:ext uri="{FF2B5EF4-FFF2-40B4-BE49-F238E27FC236}">
                <a16:creationId xmlns:a16="http://schemas.microsoft.com/office/drawing/2014/main" id="{B814D23C-07E7-798D-1840-DE55D50C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EE745A-F1F3-66BA-E2A4-DC7ADA41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3588"/>
            <a:ext cx="861060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0" name="Text Placeholder 2">
            <a:extLst>
              <a:ext uri="{FF2B5EF4-FFF2-40B4-BE49-F238E27FC236}">
                <a16:creationId xmlns:a16="http://schemas.microsoft.com/office/drawing/2014/main" id="{8689C176-9F38-957E-725F-D51C4F48AA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93926"/>
            <a:ext cx="1082040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1EF44-3D33-A1E6-F067-629BD9907B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95784" y="6356351"/>
            <a:ext cx="2910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DB0CBF-802A-4BF4-997B-CBFCCBF2DF4E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61069-5CBB-E052-D865-EFEADBD9D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356351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6F90C-5509-6276-5846-8069B1D5C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3000" y="381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138FB7-FDEE-4F3A-BDD5-3E462638C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22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  <a:cs typeface="Angsana New" panose="02020603050405020304" pitchFamily="18" charset="-34"/>
        </a:defRPr>
      </a:lvl2pPr>
      <a:lvl3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  <a:cs typeface="Angsana New" panose="02020603050405020304" pitchFamily="18" charset="-34"/>
        </a:defRPr>
      </a:lvl3pPr>
      <a:lvl4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  <a:cs typeface="Angsana New" panose="02020603050405020304" pitchFamily="18" charset="-34"/>
        </a:defRPr>
      </a:lvl4pPr>
      <a:lvl5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  <a:cs typeface="Angsana New" panose="02020603050405020304" pitchFamily="18" charset="-34"/>
        </a:defRPr>
      </a:lvl5pPr>
      <a:lvl6pPr marL="4572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  <a:cs typeface="Angsana New" panose="02020603050405020304" pitchFamily="18" charset="-34"/>
        </a:defRPr>
      </a:lvl6pPr>
      <a:lvl7pPr marL="9144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  <a:cs typeface="Angsana New" panose="02020603050405020304" pitchFamily="18" charset="-34"/>
        </a:defRPr>
      </a:lvl7pPr>
      <a:lvl8pPr marL="13716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  <a:cs typeface="Angsana New" panose="02020603050405020304" pitchFamily="18" charset="-34"/>
        </a:defRPr>
      </a:lvl8pPr>
      <a:lvl9pPr marL="18288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ตัวยึดชื่อเรื่อง 1">
            <a:extLst>
              <a:ext uri="{FF2B5EF4-FFF2-40B4-BE49-F238E27FC236}">
                <a16:creationId xmlns:a16="http://schemas.microsoft.com/office/drawing/2014/main" id="{BB4D0841-D844-A9DA-6561-E90AA1EA1CC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คลิกเพื่อแก้ไขลักษณะชื่อเรื่องต้นแบบ</a:t>
            </a:r>
          </a:p>
        </p:txBody>
      </p:sp>
      <p:sp>
        <p:nvSpPr>
          <p:cNvPr id="8195" name="ตัวยึดข้อความ 2">
            <a:extLst>
              <a:ext uri="{FF2B5EF4-FFF2-40B4-BE49-F238E27FC236}">
                <a16:creationId xmlns:a16="http://schemas.microsoft.com/office/drawing/2014/main" id="{1683EACA-4A64-163F-7E94-1C9FA3B946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FC0F13EB-1183-AE60-CF66-0AA54FD45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F2AF47-9A96-4DD5-8346-3F55FA9C7551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1CD435CB-75E2-96D2-B431-690D42925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A4CB6D6A-00F1-9136-694B-1D0D7DB35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CAC0BCA2-BA5D-41C9-A335-582BA9F07A21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2299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ตัวยึดชื่อเรื่อง 1">
            <a:extLst>
              <a:ext uri="{FF2B5EF4-FFF2-40B4-BE49-F238E27FC236}">
                <a16:creationId xmlns:a16="http://schemas.microsoft.com/office/drawing/2014/main" id="{A774CD37-3FDA-6D5F-C018-84EF11C1264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คลิกเพื่อแก้ไขลักษณะชื่อเรื่องต้นแบบ</a:t>
            </a:r>
          </a:p>
        </p:txBody>
      </p:sp>
      <p:sp>
        <p:nvSpPr>
          <p:cNvPr id="9219" name="ตัวยึดข้อความ 2">
            <a:extLst>
              <a:ext uri="{FF2B5EF4-FFF2-40B4-BE49-F238E27FC236}">
                <a16:creationId xmlns:a16="http://schemas.microsoft.com/office/drawing/2014/main" id="{EC226816-6ACE-4A5B-1854-6C2E0162DE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303E8F72-F6AB-92FC-3222-9BD375A51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80A3B0-720B-4EA9-843E-3D23482FE352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53B534DA-6298-151F-09FC-2F54682B0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5DC20D35-1B62-D7F7-51F4-632EB1311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8D347605-BE6B-486B-9E4F-270F059549A4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91657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ตัวยึดชื่อเรื่อง 1">
            <a:extLst>
              <a:ext uri="{FF2B5EF4-FFF2-40B4-BE49-F238E27FC236}">
                <a16:creationId xmlns:a16="http://schemas.microsoft.com/office/drawing/2014/main" id="{CD4656CE-4571-FB73-1C5B-3CDC3A0C991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คลิกเพื่อแก้ไขลักษณะชื่อเรื่องต้นแบบ</a:t>
            </a:r>
          </a:p>
        </p:txBody>
      </p:sp>
      <p:sp>
        <p:nvSpPr>
          <p:cNvPr id="10243" name="ตัวยึดข้อความ 2">
            <a:extLst>
              <a:ext uri="{FF2B5EF4-FFF2-40B4-BE49-F238E27FC236}">
                <a16:creationId xmlns:a16="http://schemas.microsoft.com/office/drawing/2014/main" id="{3A66D39E-8E5D-A480-C4CF-73CDC29AC5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6BA0A854-6659-4E67-FB08-7B2057B21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5F5C78-0D53-4964-AF1A-3753462CD8F6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96249FAB-28A7-AC3F-C6CD-43C8C977F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A2432DDE-10C8-A990-062D-E80BC37E6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57CFBA36-1E8E-4582-8B08-8CF82F8E4D9A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9551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ตัวยึดชื่อเรื่อง 1">
            <a:extLst>
              <a:ext uri="{FF2B5EF4-FFF2-40B4-BE49-F238E27FC236}">
                <a16:creationId xmlns:a16="http://schemas.microsoft.com/office/drawing/2014/main" id="{A60C9F7D-1D38-A7AA-F133-A1BB58CABE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คลิกเพื่อแก้ไขลักษณะชื่อเรื่องต้นแบบ</a:t>
            </a:r>
          </a:p>
        </p:txBody>
      </p:sp>
      <p:sp>
        <p:nvSpPr>
          <p:cNvPr id="11267" name="ตัวยึดข้อความ 2">
            <a:extLst>
              <a:ext uri="{FF2B5EF4-FFF2-40B4-BE49-F238E27FC236}">
                <a16:creationId xmlns:a16="http://schemas.microsoft.com/office/drawing/2014/main" id="{38FA109D-00C8-0194-6B18-A910A20DCA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418B0D2C-9AB5-5FF7-9186-76698BCAA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C64008-B6B3-4C93-BBC4-0D6C6C02FD14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D4C90831-2F78-680C-688C-B64D3D830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E38AD4E1-1294-789B-DF56-E58E71AB1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6D6561F3-7D5B-4823-A9B5-C74D64969F41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87086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47FECA65-26D2-903B-DDD8-BC5E998D2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CC90C211-234B-E0BC-7BF8-CEF6860A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172" name="Text Placeholder 12">
            <a:extLst>
              <a:ext uri="{FF2B5EF4-FFF2-40B4-BE49-F238E27FC236}">
                <a16:creationId xmlns:a16="http://schemas.microsoft.com/office/drawing/2014/main" id="{AFE1FE51-F223-0B41-4699-B9B5A2608B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228C51E-6780-F81A-E8A8-D2532F472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53954" y="101785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8152E7-B75C-484B-BBDC-7F008F586859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4A5E21-BF6F-1773-6B65-B8A387F25A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648A00DF-C729-7FBC-185E-D5EFE03F82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7176" name="Straight Connector 8">
            <a:extLst>
              <a:ext uri="{FF2B5EF4-FFF2-40B4-BE49-F238E27FC236}">
                <a16:creationId xmlns:a16="http://schemas.microsoft.com/office/drawing/2014/main" id="{1DE03A1D-BBC8-2077-C3A5-6214DCA43A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BF6034-D286-ED4E-023E-6F219A7AF2B3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178" name="Straight Connector 10">
            <a:extLst>
              <a:ext uri="{FF2B5EF4-FFF2-40B4-BE49-F238E27FC236}">
                <a16:creationId xmlns:a16="http://schemas.microsoft.com/office/drawing/2014/main" id="{F77DF72E-48AC-D400-2525-C2A78DA39F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629867-C221-B780-6462-C6D402F97837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BFDD982-7F8D-0749-C431-F9090113F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entury Schoolbook" panose="02040604050505020304" pitchFamily="18" charset="0"/>
                <a:cs typeface="KodchiangUPC" panose="02020603050405020304" pitchFamily="18" charset="-34"/>
              </a:defRPr>
            </a:lvl1pPr>
          </a:lstStyle>
          <a:p>
            <a:pPr>
              <a:defRPr/>
            </a:pPr>
            <a:fld id="{02871636-B686-4ABC-A782-E31DFF8DBE02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14249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96358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ตัวยึดชื่อเรื่อง 1">
            <a:extLst>
              <a:ext uri="{FF2B5EF4-FFF2-40B4-BE49-F238E27FC236}">
                <a16:creationId xmlns:a16="http://schemas.microsoft.com/office/drawing/2014/main" id="{B8204014-A9A3-1F38-F240-E09B24F73C0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คลิกเพื่อแก้ไขลักษณะชื่อเรื่องต้นแบบ</a:t>
            </a:r>
            <a:endParaRPr lang="en-US" altLang="en-US"/>
          </a:p>
        </p:txBody>
      </p:sp>
      <p:sp>
        <p:nvSpPr>
          <p:cNvPr id="6147" name="ตัวยึดข้อความ 2">
            <a:extLst>
              <a:ext uri="{FF2B5EF4-FFF2-40B4-BE49-F238E27FC236}">
                <a16:creationId xmlns:a16="http://schemas.microsoft.com/office/drawing/2014/main" id="{174A74E2-BCFF-03E2-3865-4F2C6338EB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  <a:endParaRPr lang="en-US" altLang="en-US"/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954116FA-01E6-4677-90F7-25D216F8FD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215CBC1-164E-4147-88BF-12CF58E8D068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B1F6C8BF-0080-DE56-382A-E63DA98B4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BF0A52D9-7A88-5A9B-B0A9-397697304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B4E2EE-8830-4CCC-9C2F-AD9C0B4417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72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Tm="10000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FFC3C8DA-772F-1AD2-0C41-33ACB385B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1" name="Text Placeholder 12">
            <a:extLst>
              <a:ext uri="{FF2B5EF4-FFF2-40B4-BE49-F238E27FC236}">
                <a16:creationId xmlns:a16="http://schemas.microsoft.com/office/drawing/2014/main" id="{681E4F8B-6EEC-A823-2E77-B907A03110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C6074CD0-37FE-9E29-4D3C-297D69AD5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251575"/>
            <a:ext cx="2844800" cy="476250"/>
          </a:xfrm>
          <a:prstGeom prst="rect">
            <a:avLst/>
          </a:prstGeom>
        </p:spPr>
        <p:txBody>
          <a:bodyPr vert="horz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FAE05351-3863-F007-2696-0EEF6689E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248400"/>
            <a:ext cx="2844800" cy="476250"/>
          </a:xfrm>
          <a:prstGeom prst="rect">
            <a:avLst/>
          </a:prstGeom>
        </p:spPr>
        <p:txBody>
          <a:bodyPr vert="horz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FEEF6B-31C4-4E8F-8A62-3FDC8E7A86B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E2C05AB1-3B42-EEB3-E07C-E22B0F52D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248400"/>
            <a:ext cx="3860800" cy="476250"/>
          </a:xfrm>
          <a:prstGeom prst="rect">
            <a:avLst/>
          </a:prstGeom>
        </p:spPr>
        <p:txBody>
          <a:bodyPr vert="horz" anchor="ctr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070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  <a:cs typeface="KodchiangUPC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  <a:cs typeface="KodchiangUPC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  <a:cs typeface="KodchiangUPC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  <a:cs typeface="KodchiangUPC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753C374-2138-5B84-CCC6-1B2947E618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คลิกเพื่อแก้ไขลักษณะชื่อเรื่องหลัก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DA5C3E2-C828-EDB9-AFC1-309A00B36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คลิกเพื่อแก้ไขลักษณะข้อความหลัก</a:t>
            </a:r>
          </a:p>
          <a:p>
            <a:pPr lvl="1"/>
            <a:r>
              <a:rPr lang="th-TH" altLang="en-US"/>
              <a:t>ระดับสอง</a:t>
            </a:r>
          </a:p>
          <a:p>
            <a:pPr lvl="2"/>
            <a:r>
              <a:rPr lang="th-TH" altLang="en-US"/>
              <a:t>ระดับสาม</a:t>
            </a:r>
          </a:p>
          <a:p>
            <a:pPr lvl="3"/>
            <a:r>
              <a:rPr lang="th-TH" altLang="en-US"/>
              <a:t>ระดับสี่</a:t>
            </a:r>
          </a:p>
          <a:p>
            <a:pPr lvl="4"/>
            <a:r>
              <a:rPr lang="th-TH" altLang="en-US"/>
              <a:t>ระดับห้า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7C7E266-1BED-B4E2-46B5-EBF1324820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600" smtClean="0">
                <a:solidFill>
                  <a:srgbClr val="000000"/>
                </a:solidFill>
                <a:latin typeface="Angsana New" pitchFamily="18" charset="-34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61A59FA-A7C2-E30C-24C0-82241DEBE13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2600" smtClean="0">
                <a:solidFill>
                  <a:srgbClr val="000000"/>
                </a:solidFill>
                <a:latin typeface="Angsana New" pitchFamily="18" charset="-34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F280129-3972-8C47-8B7A-54BB19475B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2600">
                <a:solidFill>
                  <a:srgbClr val="000000"/>
                </a:solidFill>
                <a:latin typeface="Angsana New" panose="02020603050405020304" pitchFamily="18" charset="-34"/>
              </a:defRPr>
            </a:lvl1pPr>
          </a:lstStyle>
          <a:p>
            <a:fld id="{0B7EEB1C-A307-4BFF-AABA-0C752C9210C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0194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33091BF-AA46-8ECA-46B3-96DC7E732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81000"/>
            <a:ext cx="1137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911D8CA-A819-EED7-FF67-81535E787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219200"/>
            <a:ext cx="10871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ACBF732-40E9-4165-8617-CD3023525D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1" y="6400801"/>
            <a:ext cx="29506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0368191-72A4-7191-9F73-15E4C46808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400801"/>
            <a:ext cx="40047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5F7C268-C09D-3739-B12E-752E2268E1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3368" y="6400801"/>
            <a:ext cx="29506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4499F3-2D23-46D3-B8B3-76B7DE5DBFB4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1" name="Group 12">
            <a:extLst>
              <a:ext uri="{FF2B5EF4-FFF2-40B4-BE49-F238E27FC236}">
                <a16:creationId xmlns:a16="http://schemas.microsoft.com/office/drawing/2014/main" id="{7FCA1C1A-95F2-9A5C-1E42-2270CCC86BAF}"/>
              </a:ext>
            </a:extLst>
          </p:cNvPr>
          <p:cNvGrpSpPr>
            <a:grpSpLocks/>
          </p:cNvGrpSpPr>
          <p:nvPr/>
        </p:nvGrpSpPr>
        <p:grpSpPr bwMode="auto">
          <a:xfrm>
            <a:off x="711201" y="1"/>
            <a:ext cx="11046884" cy="1431925"/>
            <a:chOff x="336" y="0"/>
            <a:chExt cx="5219" cy="902"/>
          </a:xfrm>
        </p:grpSpPr>
        <p:sp>
          <p:nvSpPr>
            <p:cNvPr id="1032" name="Line 11">
              <a:extLst>
                <a:ext uri="{FF2B5EF4-FFF2-40B4-BE49-F238E27FC236}">
                  <a16:creationId xmlns:a16="http://schemas.microsoft.com/office/drawing/2014/main" id="{AB2B03F1-A01F-23A2-C7BB-DF75AB291729}"/>
                </a:ext>
              </a:extLst>
            </p:cNvPr>
            <p:cNvSpPr>
              <a:spLocks noChangeShapeType="1"/>
            </p:cNvSpPr>
            <p:nvPr userDrawn="1"/>
          </p:nvSpPr>
          <p:spPr bwMode="grayWhite">
            <a:xfrm>
              <a:off x="336" y="660"/>
              <a:ext cx="5168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033" name="Group 8">
              <a:extLst>
                <a:ext uri="{FF2B5EF4-FFF2-40B4-BE49-F238E27FC236}">
                  <a16:creationId xmlns:a16="http://schemas.microsoft.com/office/drawing/2014/main" id="{0505AE2C-6ECD-1F7B-DDF7-37D2B9C5393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472" y="0"/>
              <a:ext cx="83" cy="902"/>
              <a:chOff x="5472" y="480"/>
              <a:chExt cx="48" cy="912"/>
            </a:xfrm>
          </p:grpSpPr>
          <p:sp>
            <p:nvSpPr>
              <p:cNvPr id="1034" name="Rectangle 9">
                <a:extLst>
                  <a:ext uri="{FF2B5EF4-FFF2-40B4-BE49-F238E27FC236}">
                    <a16:creationId xmlns:a16="http://schemas.microsoft.com/office/drawing/2014/main" id="{604C1A22-FF23-DF22-E7D0-AFBD9356DB94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5472" y="480"/>
                <a:ext cx="48" cy="6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th-TH" altLang="en-US" sz="1800"/>
              </a:p>
            </p:txBody>
          </p:sp>
          <p:sp>
            <p:nvSpPr>
              <p:cNvPr id="1035" name="Rectangle 10">
                <a:extLst>
                  <a:ext uri="{FF2B5EF4-FFF2-40B4-BE49-F238E27FC236}">
                    <a16:creationId xmlns:a16="http://schemas.microsoft.com/office/drawing/2014/main" id="{C0ED209D-1E25-DCA6-080A-47A143E102DB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5472" y="1152"/>
                <a:ext cx="48" cy="24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th-TH" alt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84531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F35F"/>
            </a:gs>
            <a:gs pos="62000">
              <a:srgbClr val="92BE3F"/>
            </a:gs>
            <a:gs pos="100000">
              <a:srgbClr val="80A33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>
            <a:extLst>
              <a:ext uri="{FF2B5EF4-FFF2-40B4-BE49-F238E27FC236}">
                <a16:creationId xmlns:a16="http://schemas.microsoft.com/office/drawing/2014/main" id="{EB368705-2AE0-DFB9-C0F2-E00EE27BF503}"/>
              </a:ext>
            </a:extLst>
          </p:cNvPr>
          <p:cNvGrpSpPr>
            <a:grpSpLocks/>
          </p:cNvGrpSpPr>
          <p:nvPr/>
        </p:nvGrpSpPr>
        <p:grpSpPr bwMode="auto">
          <a:xfrm>
            <a:off x="-406400" y="0"/>
            <a:ext cx="13243984" cy="6858000"/>
            <a:chOff x="-382404" y="0"/>
            <a:chExt cx="9932332" cy="6858000"/>
          </a:xfrm>
        </p:grpSpPr>
        <p:grpSp>
          <p:nvGrpSpPr>
            <p:cNvPr id="1035" name="Group 44">
              <a:extLst>
                <a:ext uri="{FF2B5EF4-FFF2-40B4-BE49-F238E27FC236}">
                  <a16:creationId xmlns:a16="http://schemas.microsoft.com/office/drawing/2014/main" id="{EADCFCAA-11A0-A89E-6EA1-7EA19E887C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>
                <a:extLst>
                  <a:ext uri="{FF2B5EF4-FFF2-40B4-BE49-F238E27FC236}">
                    <a16:creationId xmlns:a16="http://schemas.microsoft.com/office/drawing/2014/main" id="{1FE847F4-E05C-A339-D834-5BB65CE205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C8934C0E-AF77-8717-04FA-03FA1663A1BE}"/>
                    </a:ext>
                  </a:extLst>
                </p:cNvPr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14" name="Rectangle 2">
                  <a:extLst>
                    <a:ext uri="{FF2B5EF4-FFF2-40B4-BE49-F238E27FC236}">
                      <a16:creationId xmlns:a16="http://schemas.microsoft.com/office/drawing/2014/main" id="{348C5814-6E3C-704D-BE6A-8FCE21A463BB}"/>
                    </a:ext>
                  </a:extLst>
                </p:cNvPr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15" name="Rectangle 3">
                  <a:extLst>
                    <a:ext uri="{FF2B5EF4-FFF2-40B4-BE49-F238E27FC236}">
                      <a16:creationId xmlns:a16="http://schemas.microsoft.com/office/drawing/2014/main" id="{E72B4D38-E10D-DA32-ED16-26E829C1F798}"/>
                    </a:ext>
                  </a:extLst>
                </p:cNvPr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1059" name="Group 5">
                <a:extLst>
                  <a:ext uri="{FF2B5EF4-FFF2-40B4-BE49-F238E27FC236}">
                    <a16:creationId xmlns:a16="http://schemas.microsoft.com/office/drawing/2014/main" id="{5116529C-7F8E-DE4F-807B-D9BB7FAB66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458FB8CA-2618-3FB1-5393-053131896CEB}"/>
                    </a:ext>
                  </a:extLst>
                </p:cNvPr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DA8AEA46-C7C8-77F3-7259-2AE0D9B9567C}"/>
                    </a:ext>
                  </a:extLst>
                </p:cNvPr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E1D9446-FE4D-AFF6-7DBE-D34BE99F67BF}"/>
                    </a:ext>
                  </a:extLst>
                </p:cNvPr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1060" name="Group 9">
                <a:extLst>
                  <a:ext uri="{FF2B5EF4-FFF2-40B4-BE49-F238E27FC236}">
                    <a16:creationId xmlns:a16="http://schemas.microsoft.com/office/drawing/2014/main" id="{15F4CCA3-4F55-681A-713A-5B7EB9F202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259A7F9B-CDDD-177A-0354-6CD4E518B900}"/>
                    </a:ext>
                  </a:extLst>
                </p:cNvPr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081A4D9-5222-2DAB-64CA-95E4E04BC8EB}"/>
                    </a:ext>
                  </a:extLst>
                </p:cNvPr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29C011B2-0BDD-6A91-74DB-BEE5484B323A}"/>
                    </a:ext>
                  </a:extLst>
                </p:cNvPr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7F195CC-5AE7-0BD2-A46A-182022E3067F}"/>
                  </a:ext>
                </a:extLst>
              </p:cNvPr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28D7549-7CBE-919D-2F22-459B1BD2CBE0}"/>
                  </a:ext>
                </a:extLst>
              </p:cNvPr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7998447-3B41-6A91-BD4E-100D77239D50}"/>
                  </a:ext>
                </a:extLst>
              </p:cNvPr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FBB69F-3AE7-C33D-A351-7E8A889ECB1C}"/>
                </a:ext>
              </a:extLst>
            </p:cNvPr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6FAAF7C-F403-53F3-DA81-C10A19E6158F}"/>
                </a:ext>
              </a:extLst>
            </p:cNvPr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CEAEAA2-4161-29DC-815A-8E58BD2DCE73}"/>
                </a:ext>
              </a:extLst>
            </p:cNvPr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33463D0-8079-0C27-CF82-EEE18D42E921}"/>
                </a:ext>
              </a:extLst>
            </p:cNvPr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C5F3731-43D6-4977-EDB0-F664990DDA02}"/>
                </a:ext>
              </a:extLst>
            </p:cNvPr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0" name="Hexagon 49">
              <a:extLst>
                <a:ext uri="{FF2B5EF4-FFF2-40B4-BE49-F238E27FC236}">
                  <a16:creationId xmlns:a16="http://schemas.microsoft.com/office/drawing/2014/main" id="{327DFF29-60D5-987C-D746-03D30E85EEF3}"/>
                </a:ext>
              </a:extLst>
            </p:cNvPr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772D7F70-5AD2-5CBE-F3D8-A5DFD64C1DD1}"/>
                </a:ext>
              </a:extLst>
            </p:cNvPr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05A1D658-5FB3-4F47-24AF-386AE85BA73F}"/>
                </a:ext>
              </a:extLst>
            </p:cNvPr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ED7BDD46-80BF-1F6C-15A1-476E26BF67B9}"/>
                </a:ext>
              </a:extLst>
            </p:cNvPr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73586DD6-938A-C98E-5530-4D753D8B70E3}"/>
                </a:ext>
              </a:extLst>
            </p:cNvPr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69F288-AC00-C89B-671F-B6CA99FC3AFF}"/>
                </a:ext>
              </a:extLst>
            </p:cNvPr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6B53E864-CD9D-95F5-30C5-A04B77760330}"/>
                </a:ext>
              </a:extLst>
            </p:cNvPr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7AC61BF1-0EEB-F9DA-4D80-F963D2096065}"/>
                </a:ext>
              </a:extLst>
            </p:cNvPr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8" name="Hexagon 57">
              <a:extLst>
                <a:ext uri="{FF2B5EF4-FFF2-40B4-BE49-F238E27FC236}">
                  <a16:creationId xmlns:a16="http://schemas.microsoft.com/office/drawing/2014/main" id="{E04C9315-95E6-5E27-7970-7DD4993584D3}"/>
                </a:ext>
              </a:extLst>
            </p:cNvPr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9" name="Hexagon 58">
              <a:extLst>
                <a:ext uri="{FF2B5EF4-FFF2-40B4-BE49-F238E27FC236}">
                  <a16:creationId xmlns:a16="http://schemas.microsoft.com/office/drawing/2014/main" id="{8236F686-65BC-BE45-0201-6B71BED7FCF4}"/>
                </a:ext>
              </a:extLst>
            </p:cNvPr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0" name="Hexagon 59">
              <a:extLst>
                <a:ext uri="{FF2B5EF4-FFF2-40B4-BE49-F238E27FC236}">
                  <a16:creationId xmlns:a16="http://schemas.microsoft.com/office/drawing/2014/main" id="{65089939-90BB-2D87-0AA8-AFA576B67BAD}"/>
                </a:ext>
              </a:extLst>
            </p:cNvPr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5" name="Hexagon 94">
              <a:extLst>
                <a:ext uri="{FF2B5EF4-FFF2-40B4-BE49-F238E27FC236}">
                  <a16:creationId xmlns:a16="http://schemas.microsoft.com/office/drawing/2014/main" id="{87933348-EE88-7D11-BFEE-0CA6B170133E}"/>
                </a:ext>
              </a:extLst>
            </p:cNvPr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6" name="Hexagon 95">
              <a:extLst>
                <a:ext uri="{FF2B5EF4-FFF2-40B4-BE49-F238E27FC236}">
                  <a16:creationId xmlns:a16="http://schemas.microsoft.com/office/drawing/2014/main" id="{D7C1751A-54A9-7E50-B112-53FFF4A366B4}"/>
                </a:ext>
              </a:extLst>
            </p:cNvPr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7" name="Hexagon 96">
              <a:extLst>
                <a:ext uri="{FF2B5EF4-FFF2-40B4-BE49-F238E27FC236}">
                  <a16:creationId xmlns:a16="http://schemas.microsoft.com/office/drawing/2014/main" id="{02D13F33-FFCB-AA89-16D6-1A6879018608}"/>
                </a:ext>
              </a:extLst>
            </p:cNvPr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8" name="Hexagon 97">
              <a:extLst>
                <a:ext uri="{FF2B5EF4-FFF2-40B4-BE49-F238E27FC236}">
                  <a16:creationId xmlns:a16="http://schemas.microsoft.com/office/drawing/2014/main" id="{58F3726A-7ECA-F77B-9E2C-434B264EAF63}"/>
                </a:ext>
              </a:extLst>
            </p:cNvPr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BDD1E507-D317-80A8-6A0C-DB4A18A3A95E}"/>
                </a:ext>
              </a:extLst>
            </p:cNvPr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7C44FC9C-1FB4-3B76-C5FA-44AC2A48FCB6}"/>
                </a:ext>
              </a:extLst>
            </p:cNvPr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E9A25D1-66CA-DA97-76F3-88897C60E75C}"/>
              </a:ext>
            </a:extLst>
          </p:cNvPr>
          <p:cNvSpPr/>
          <p:nvPr/>
        </p:nvSpPr>
        <p:spPr>
          <a:xfrm>
            <a:off x="609600" y="333375"/>
            <a:ext cx="109728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9A4FCC3-85A2-70B3-3752-B58B3F2A3BE3}"/>
              </a:ext>
            </a:extLst>
          </p:cNvPr>
          <p:cNvSpPr/>
          <p:nvPr/>
        </p:nvSpPr>
        <p:spPr>
          <a:xfrm>
            <a:off x="6081185" y="-22225"/>
            <a:ext cx="4906433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15548BD-BCAC-52FE-EE8A-5DF3E178E9FC}"/>
              </a:ext>
            </a:extLst>
          </p:cNvPr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30" name="Title Placeholder 1">
            <a:extLst>
              <a:ext uri="{FF2B5EF4-FFF2-40B4-BE49-F238E27FC236}">
                <a16:creationId xmlns:a16="http://schemas.microsoft.com/office/drawing/2014/main" id="{15B0A122-D276-60C1-8EC9-614FC467AD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90652" y="1027113"/>
            <a:ext cx="93662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>
            <a:extLst>
              <a:ext uri="{FF2B5EF4-FFF2-40B4-BE49-F238E27FC236}">
                <a16:creationId xmlns:a16="http://schemas.microsoft.com/office/drawing/2014/main" id="{2CA39143-9C45-C336-5765-6DF46CB31A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90652" y="2324100"/>
            <a:ext cx="9036049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6092B-28F5-B9F7-B0F1-4F6EE61A3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96767" y="2238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423206-02CC-4D6D-B12C-B0C05E87F5EF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BBA67-6740-DDAF-914F-7F95C9340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9134" y="5851526"/>
            <a:ext cx="4669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3058F-7E2F-28D7-E85F-234FBA721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99717" y="223839"/>
            <a:ext cx="177588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EFEFE"/>
                </a:solidFill>
              </a:defRPr>
            </a:lvl1pPr>
          </a:lstStyle>
          <a:p>
            <a:fld id="{27E9ADCE-95F6-4860-ADC1-9DC269483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11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F35F"/>
            </a:gs>
            <a:gs pos="62000">
              <a:srgbClr val="92BE3F"/>
            </a:gs>
            <a:gs pos="100000">
              <a:srgbClr val="80A33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>
            <a:extLst>
              <a:ext uri="{FF2B5EF4-FFF2-40B4-BE49-F238E27FC236}">
                <a16:creationId xmlns:a16="http://schemas.microsoft.com/office/drawing/2014/main" id="{716F67AF-8FA3-7B69-0379-1163524DC154}"/>
              </a:ext>
            </a:extLst>
          </p:cNvPr>
          <p:cNvGrpSpPr>
            <a:grpSpLocks/>
          </p:cNvGrpSpPr>
          <p:nvPr/>
        </p:nvGrpSpPr>
        <p:grpSpPr bwMode="auto">
          <a:xfrm>
            <a:off x="-406400" y="0"/>
            <a:ext cx="13243984" cy="6858000"/>
            <a:chOff x="-382404" y="0"/>
            <a:chExt cx="9932332" cy="6858000"/>
          </a:xfrm>
        </p:grpSpPr>
        <p:grpSp>
          <p:nvGrpSpPr>
            <p:cNvPr id="1035" name="Group 44">
              <a:extLst>
                <a:ext uri="{FF2B5EF4-FFF2-40B4-BE49-F238E27FC236}">
                  <a16:creationId xmlns:a16="http://schemas.microsoft.com/office/drawing/2014/main" id="{7187750D-7E50-94FB-8BF6-7B15988FC1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>
                <a:extLst>
                  <a:ext uri="{FF2B5EF4-FFF2-40B4-BE49-F238E27FC236}">
                    <a16:creationId xmlns:a16="http://schemas.microsoft.com/office/drawing/2014/main" id="{A2E7F07B-365F-C87A-079F-01A9630A25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88315B20-DFE4-CD12-F7D9-D5465CD1D812}"/>
                    </a:ext>
                  </a:extLst>
                </p:cNvPr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14" name="Rectangle 2">
                  <a:extLst>
                    <a:ext uri="{FF2B5EF4-FFF2-40B4-BE49-F238E27FC236}">
                      <a16:creationId xmlns:a16="http://schemas.microsoft.com/office/drawing/2014/main" id="{B4054BAB-711C-9351-3420-D682FD6BC5DA}"/>
                    </a:ext>
                  </a:extLst>
                </p:cNvPr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15" name="Rectangle 3">
                  <a:extLst>
                    <a:ext uri="{FF2B5EF4-FFF2-40B4-BE49-F238E27FC236}">
                      <a16:creationId xmlns:a16="http://schemas.microsoft.com/office/drawing/2014/main" id="{DB762D28-FC3D-7DAB-4F6B-ACC799456D31}"/>
                    </a:ext>
                  </a:extLst>
                </p:cNvPr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1059" name="Group 5">
                <a:extLst>
                  <a:ext uri="{FF2B5EF4-FFF2-40B4-BE49-F238E27FC236}">
                    <a16:creationId xmlns:a16="http://schemas.microsoft.com/office/drawing/2014/main" id="{32F4FA82-8CCD-DA8A-993B-70F978EDBC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9F4FBF1A-3241-90D8-6B90-0156F42D5BB0}"/>
                    </a:ext>
                  </a:extLst>
                </p:cNvPr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B3B99B22-5FDE-24D1-28C1-C330D4525DE9}"/>
                    </a:ext>
                  </a:extLst>
                </p:cNvPr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FC6089ED-E2E0-5420-1A16-DAE6FB20927E}"/>
                    </a:ext>
                  </a:extLst>
                </p:cNvPr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1060" name="Group 9">
                <a:extLst>
                  <a:ext uri="{FF2B5EF4-FFF2-40B4-BE49-F238E27FC236}">
                    <a16:creationId xmlns:a16="http://schemas.microsoft.com/office/drawing/2014/main" id="{4E0AB7B9-B0E3-703A-E958-CA967B938E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8E4434A-16CC-ED46-A64B-A77270DC4589}"/>
                    </a:ext>
                  </a:extLst>
                </p:cNvPr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766D213-A918-240D-2AED-42335C7B8ECE}"/>
                    </a:ext>
                  </a:extLst>
                </p:cNvPr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5D78D1FC-5BF1-B1F7-297E-E8EF07DFC56E}"/>
                    </a:ext>
                  </a:extLst>
                </p:cNvPr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0C64EF7D-28C1-0DDF-74D7-6D9DF00E2D45}"/>
                  </a:ext>
                </a:extLst>
              </p:cNvPr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2931A7D-8448-E57E-9BCD-4E86AF7B4382}"/>
                  </a:ext>
                </a:extLst>
              </p:cNvPr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2427F2E-7641-479E-E5DF-F33CA3921B60}"/>
                  </a:ext>
                </a:extLst>
              </p:cNvPr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E9082F9-0819-6A72-A005-7C79817A0D4E}"/>
                </a:ext>
              </a:extLst>
            </p:cNvPr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16DBBD3-E511-8931-CD4C-298A2BFFEFDA}"/>
                </a:ext>
              </a:extLst>
            </p:cNvPr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0184D95-8859-E081-F92B-6BCEE9F84FE9}"/>
                </a:ext>
              </a:extLst>
            </p:cNvPr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488066A-6B61-DD8C-730D-D0605B030443}"/>
                </a:ext>
              </a:extLst>
            </p:cNvPr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8DE11FB-D045-E57C-74ED-6403D5EBADD7}"/>
                </a:ext>
              </a:extLst>
            </p:cNvPr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0" name="Hexagon 49">
              <a:extLst>
                <a:ext uri="{FF2B5EF4-FFF2-40B4-BE49-F238E27FC236}">
                  <a16:creationId xmlns:a16="http://schemas.microsoft.com/office/drawing/2014/main" id="{4B4AF6A4-0BEF-AEE5-0CE1-0EADCF9CE495}"/>
                </a:ext>
              </a:extLst>
            </p:cNvPr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BF00E3F2-A6D1-CB14-E9FE-291CE9EA1006}"/>
                </a:ext>
              </a:extLst>
            </p:cNvPr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BF623FA5-7675-B492-265E-7D95EEFF2E77}"/>
                </a:ext>
              </a:extLst>
            </p:cNvPr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6A61BA5E-4905-EB83-6F26-0C16580D3496}"/>
                </a:ext>
              </a:extLst>
            </p:cNvPr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2A80C976-55E5-D7C5-FE45-3FAAC8DC5EE2}"/>
                </a:ext>
              </a:extLst>
            </p:cNvPr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F56872A-2B75-A7E8-84D3-CA3EA908F65C}"/>
                </a:ext>
              </a:extLst>
            </p:cNvPr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4BD909F3-06A7-C5F6-430D-D61411471B7D}"/>
                </a:ext>
              </a:extLst>
            </p:cNvPr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00A29C29-8266-5743-2979-8ACCAF5FFD7A}"/>
                </a:ext>
              </a:extLst>
            </p:cNvPr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8" name="Hexagon 57">
              <a:extLst>
                <a:ext uri="{FF2B5EF4-FFF2-40B4-BE49-F238E27FC236}">
                  <a16:creationId xmlns:a16="http://schemas.microsoft.com/office/drawing/2014/main" id="{E7A39A48-5899-63AA-AEDB-AAABCD044BE6}"/>
                </a:ext>
              </a:extLst>
            </p:cNvPr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9" name="Hexagon 58">
              <a:extLst>
                <a:ext uri="{FF2B5EF4-FFF2-40B4-BE49-F238E27FC236}">
                  <a16:creationId xmlns:a16="http://schemas.microsoft.com/office/drawing/2014/main" id="{C891E622-A306-581B-EBA2-4F4C487D9352}"/>
                </a:ext>
              </a:extLst>
            </p:cNvPr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0" name="Hexagon 59">
              <a:extLst>
                <a:ext uri="{FF2B5EF4-FFF2-40B4-BE49-F238E27FC236}">
                  <a16:creationId xmlns:a16="http://schemas.microsoft.com/office/drawing/2014/main" id="{3E9B9EB2-888F-CA2E-86CA-6C6095D0BDD0}"/>
                </a:ext>
              </a:extLst>
            </p:cNvPr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5" name="Hexagon 94">
              <a:extLst>
                <a:ext uri="{FF2B5EF4-FFF2-40B4-BE49-F238E27FC236}">
                  <a16:creationId xmlns:a16="http://schemas.microsoft.com/office/drawing/2014/main" id="{2FD36E89-1E39-592C-45F6-E683D9B4F001}"/>
                </a:ext>
              </a:extLst>
            </p:cNvPr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6" name="Hexagon 95">
              <a:extLst>
                <a:ext uri="{FF2B5EF4-FFF2-40B4-BE49-F238E27FC236}">
                  <a16:creationId xmlns:a16="http://schemas.microsoft.com/office/drawing/2014/main" id="{01802E98-560F-36C1-8E87-D824CFD81482}"/>
                </a:ext>
              </a:extLst>
            </p:cNvPr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7" name="Hexagon 96">
              <a:extLst>
                <a:ext uri="{FF2B5EF4-FFF2-40B4-BE49-F238E27FC236}">
                  <a16:creationId xmlns:a16="http://schemas.microsoft.com/office/drawing/2014/main" id="{0D74A81B-D856-8F5E-6442-A13467551A97}"/>
                </a:ext>
              </a:extLst>
            </p:cNvPr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8" name="Hexagon 97">
              <a:extLst>
                <a:ext uri="{FF2B5EF4-FFF2-40B4-BE49-F238E27FC236}">
                  <a16:creationId xmlns:a16="http://schemas.microsoft.com/office/drawing/2014/main" id="{4870C6C2-8C8B-FDE9-1CE8-8A5CEACEA727}"/>
                </a:ext>
              </a:extLst>
            </p:cNvPr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4BEEA3CA-5C07-C0F7-D0F7-9D517B6653DE}"/>
                </a:ext>
              </a:extLst>
            </p:cNvPr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8C23D497-84E7-9750-B7CD-64AEC80343E6}"/>
                </a:ext>
              </a:extLst>
            </p:cNvPr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71FB68E-9FA3-B9DC-AD55-0D2EACD924EB}"/>
              </a:ext>
            </a:extLst>
          </p:cNvPr>
          <p:cNvSpPr/>
          <p:nvPr/>
        </p:nvSpPr>
        <p:spPr>
          <a:xfrm>
            <a:off x="609600" y="333375"/>
            <a:ext cx="109728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9FF4C1D-296F-96CC-EC28-0406110F8C9E}"/>
              </a:ext>
            </a:extLst>
          </p:cNvPr>
          <p:cNvSpPr/>
          <p:nvPr/>
        </p:nvSpPr>
        <p:spPr>
          <a:xfrm>
            <a:off x="6081185" y="-22225"/>
            <a:ext cx="4906433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F8E1571-5B7D-BDB1-CAAE-6DF2AB912006}"/>
              </a:ext>
            </a:extLst>
          </p:cNvPr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30" name="Title Placeholder 1">
            <a:extLst>
              <a:ext uri="{FF2B5EF4-FFF2-40B4-BE49-F238E27FC236}">
                <a16:creationId xmlns:a16="http://schemas.microsoft.com/office/drawing/2014/main" id="{17A16B56-103A-0600-133F-E168B5AB5C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90652" y="1027113"/>
            <a:ext cx="93662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>
            <a:extLst>
              <a:ext uri="{FF2B5EF4-FFF2-40B4-BE49-F238E27FC236}">
                <a16:creationId xmlns:a16="http://schemas.microsoft.com/office/drawing/2014/main" id="{1F99B6C0-83FB-8D09-929C-6845AD26D5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90652" y="2324100"/>
            <a:ext cx="9036049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40A4B-971F-C935-5AE9-E4F7BD4E5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96767" y="2238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0F255B-5B35-4993-9941-7E166721E261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BD7F5-0EE3-3702-7838-26217D02E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9134" y="5851526"/>
            <a:ext cx="4669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6887C-6C5E-DB8B-11C3-5AE6F6AA7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99717" y="223839"/>
            <a:ext cx="177588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EFEFE"/>
                </a:solidFill>
              </a:defRPr>
            </a:lvl1pPr>
          </a:lstStyle>
          <a:p>
            <a:fld id="{8600F526-B694-4F4C-A0DF-10608475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4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>
            <a:extLst>
              <a:ext uri="{FF2B5EF4-FFF2-40B4-BE49-F238E27FC236}">
                <a16:creationId xmlns:a16="http://schemas.microsoft.com/office/drawing/2014/main" id="{6F43299F-6A27-1D45-ADE0-7472A77721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>
            <a:extLst>
              <a:ext uri="{FF2B5EF4-FFF2-40B4-BE49-F238E27FC236}">
                <a16:creationId xmlns:a16="http://schemas.microsoft.com/office/drawing/2014/main" id="{FE4C746A-A46D-68CB-5564-018215B2D5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8CEAA606-8E00-C930-C7B2-FB3E7CFD4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AB0438-755A-4E63-B9D9-390E1223FE79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59632EF2-B13E-F565-F005-A31F65E5C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C6174B48-16A5-B116-E428-3E614F919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2F710672-BB22-41A3-A884-61129E9077AC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0524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97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AB7274F3-0BA0-FB9D-F303-8D01B4942B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870BD702-70FC-ED6D-4FB1-91160331C9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BE53A-1720-39B0-BE47-01B892D41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F8FF381-11E9-4ACA-85A5-EC2B3FF02E90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D7DD1-D776-E91D-41AF-6AEAC2B90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5F58F-DF7D-9058-CAFC-FABFF0BB5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96E6D66-6509-428F-AB31-D420D103BC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95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>
            <a:extLst>
              <a:ext uri="{FF2B5EF4-FFF2-40B4-BE49-F238E27FC236}">
                <a16:creationId xmlns:a16="http://schemas.microsoft.com/office/drawing/2014/main" id="{6AA216D8-AEDA-CF96-01D3-CD03AFBD8415}"/>
              </a:ext>
            </a:extLst>
          </p:cNvPr>
          <p:cNvGrpSpPr>
            <a:grpSpLocks/>
          </p:cNvGrpSpPr>
          <p:nvPr/>
        </p:nvGrpSpPr>
        <p:grpSpPr bwMode="auto">
          <a:xfrm>
            <a:off x="1" y="-4763"/>
            <a:ext cx="1418167" cy="6858001"/>
            <a:chOff x="0" y="-3"/>
            <a:chExt cx="670" cy="4320"/>
          </a:xfrm>
        </p:grpSpPr>
        <p:grpSp>
          <p:nvGrpSpPr>
            <p:cNvPr id="12296" name="Group 3">
              <a:extLst>
                <a:ext uri="{FF2B5EF4-FFF2-40B4-BE49-F238E27FC236}">
                  <a16:creationId xmlns:a16="http://schemas.microsoft.com/office/drawing/2014/main" id="{F88AD517-0C97-D7EC-9983-2EFF2FA5583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2299" name="Freeform 4">
                <a:extLst>
                  <a:ext uri="{FF2B5EF4-FFF2-40B4-BE49-F238E27FC236}">
                    <a16:creationId xmlns:a16="http://schemas.microsoft.com/office/drawing/2014/main" id="{7A46E702-1BBD-6154-29E1-48925A9595B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56" y="-991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9 w 1000"/>
                  <a:gd name="T5" fmla="*/ 2147483646 h 720"/>
                  <a:gd name="T6" fmla="*/ 9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00" name="Freeform 5">
                <a:extLst>
                  <a:ext uri="{FF2B5EF4-FFF2-40B4-BE49-F238E27FC236}">
                    <a16:creationId xmlns:a16="http://schemas.microsoft.com/office/drawing/2014/main" id="{CB97BFE9-9A57-C7DB-F170-F41A35239B5E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635 h 317"/>
                  <a:gd name="T4" fmla="*/ 624 w 624"/>
                  <a:gd name="T5" fmla="*/ 463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01" name="Freeform 6">
                <a:extLst>
                  <a:ext uri="{FF2B5EF4-FFF2-40B4-BE49-F238E27FC236}">
                    <a16:creationId xmlns:a16="http://schemas.microsoft.com/office/drawing/2014/main" id="{858FD296-6990-4B88-283E-1E4B503AD0D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978" y="1670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867 h 317"/>
                  <a:gd name="T4" fmla="*/ 624 w 624"/>
                  <a:gd name="T5" fmla="*/ 486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02" name="Freeform 7">
                <a:extLst>
                  <a:ext uri="{FF2B5EF4-FFF2-40B4-BE49-F238E27FC236}">
                    <a16:creationId xmlns:a16="http://schemas.microsoft.com/office/drawing/2014/main" id="{105D9477-BCF2-8B9D-B7C0-8AEB9ED1E0DD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-61" y="1754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8 h 370"/>
                  <a:gd name="T4" fmla="*/ 624 w 624"/>
                  <a:gd name="T5" fmla="*/ 8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03" name="Freeform 8">
                <a:extLst>
                  <a:ext uri="{FF2B5EF4-FFF2-40B4-BE49-F238E27FC236}">
                    <a16:creationId xmlns:a16="http://schemas.microsoft.com/office/drawing/2014/main" id="{EEE67ADE-10FC-E1B5-4BFC-DAD0AE117543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23 h 317"/>
                  <a:gd name="T4" fmla="*/ 624 w 624"/>
                  <a:gd name="T5" fmla="*/ 12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04" name="Freeform 9">
                <a:extLst>
                  <a:ext uri="{FF2B5EF4-FFF2-40B4-BE49-F238E27FC236}">
                    <a16:creationId xmlns:a16="http://schemas.microsoft.com/office/drawing/2014/main" id="{9C015DCA-7C00-6961-AAD6-125A1BB01A8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40" y="1699"/>
                <a:ext cx="624" cy="364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5014 h 272"/>
                  <a:gd name="T4" fmla="*/ 240 w 624"/>
                  <a:gd name="T5" fmla="*/ 4416 h 272"/>
                  <a:gd name="T6" fmla="*/ 624 w 624"/>
                  <a:gd name="T7" fmla="*/ 5014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05" name="Freeform 10">
                <a:extLst>
                  <a:ext uri="{FF2B5EF4-FFF2-40B4-BE49-F238E27FC236}">
                    <a16:creationId xmlns:a16="http://schemas.microsoft.com/office/drawing/2014/main" id="{0B9723E7-1012-2DF7-C72C-B7AC6DAA7BC2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54" y="1728"/>
                <a:ext cx="632" cy="315"/>
              </a:xfrm>
              <a:custGeom>
                <a:avLst/>
                <a:gdLst>
                  <a:gd name="T0" fmla="*/ 8 w 632"/>
                  <a:gd name="T1" fmla="*/ 11 h 362"/>
                  <a:gd name="T2" fmla="*/ 8 w 632"/>
                  <a:gd name="T3" fmla="*/ 78 h 362"/>
                  <a:gd name="T4" fmla="*/ 248 w 632"/>
                  <a:gd name="T5" fmla="*/ 78 h 362"/>
                  <a:gd name="T6" fmla="*/ 632 w 632"/>
                  <a:gd name="T7" fmla="*/ 78 h 362"/>
                  <a:gd name="T8" fmla="*/ 632 w 632"/>
                  <a:gd name="T9" fmla="*/ 11 h 362"/>
                  <a:gd name="T10" fmla="*/ 104 w 632"/>
                  <a:gd name="T11" fmla="*/ 11 h 362"/>
                  <a:gd name="T12" fmla="*/ 8 w 632"/>
                  <a:gd name="T13" fmla="*/ 11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06" name="Freeform 11">
                <a:extLst>
                  <a:ext uri="{FF2B5EF4-FFF2-40B4-BE49-F238E27FC236}">
                    <a16:creationId xmlns:a16="http://schemas.microsoft.com/office/drawing/2014/main" id="{5B91E11F-21AA-30A9-CD3B-3FF578CC5AD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205" y="1663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526 h 317"/>
                  <a:gd name="T4" fmla="*/ 624 w 624"/>
                  <a:gd name="T5" fmla="*/ 4526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07" name="Freeform 12">
                <a:extLst>
                  <a:ext uri="{FF2B5EF4-FFF2-40B4-BE49-F238E27FC236}">
                    <a16:creationId xmlns:a16="http://schemas.microsoft.com/office/drawing/2014/main" id="{4644FDBD-C4E5-7246-A71A-AE7445336CAB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635 h 317"/>
                  <a:gd name="T4" fmla="*/ 624 w 624"/>
                  <a:gd name="T5" fmla="*/ 463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08" name="Freeform 13">
                <a:extLst>
                  <a:ext uri="{FF2B5EF4-FFF2-40B4-BE49-F238E27FC236}">
                    <a16:creationId xmlns:a16="http://schemas.microsoft.com/office/drawing/2014/main" id="{ACBDAE25-DD15-C891-6674-43D823A0EBA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829" y="1747"/>
                <a:ext cx="624" cy="256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8 h 370"/>
                  <a:gd name="T4" fmla="*/ 624 w 624"/>
                  <a:gd name="T5" fmla="*/ 8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09" name="Freeform 14">
                <a:extLst>
                  <a:ext uri="{FF2B5EF4-FFF2-40B4-BE49-F238E27FC236}">
                    <a16:creationId xmlns:a16="http://schemas.microsoft.com/office/drawing/2014/main" id="{3E195D83-A453-925F-8149-3CA6E37E0D2F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49" y="1729"/>
                <a:ext cx="624" cy="29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21 h 317"/>
                  <a:gd name="T4" fmla="*/ 624 w 624"/>
                  <a:gd name="T5" fmla="*/ 12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10" name="Freeform 15">
                <a:extLst>
                  <a:ext uri="{FF2B5EF4-FFF2-40B4-BE49-F238E27FC236}">
                    <a16:creationId xmlns:a16="http://schemas.microsoft.com/office/drawing/2014/main" id="{58FC7836-3705-E3DF-20F3-A670E2EFE2D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330" y="1695"/>
                <a:ext cx="624" cy="360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4484 h 272"/>
                  <a:gd name="T4" fmla="*/ 240 w 624"/>
                  <a:gd name="T5" fmla="*/ 3957 h 272"/>
                  <a:gd name="T6" fmla="*/ 624 w 624"/>
                  <a:gd name="T7" fmla="*/ 4484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11" name="Freeform 16">
                <a:extLst>
                  <a:ext uri="{FF2B5EF4-FFF2-40B4-BE49-F238E27FC236}">
                    <a16:creationId xmlns:a16="http://schemas.microsoft.com/office/drawing/2014/main" id="{81964B0F-C6A8-C8DD-DE28-9272C2DBD5DC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041" y="1721"/>
                <a:ext cx="632" cy="316"/>
              </a:xfrm>
              <a:custGeom>
                <a:avLst/>
                <a:gdLst>
                  <a:gd name="T0" fmla="*/ 8 w 632"/>
                  <a:gd name="T1" fmla="*/ 11 h 362"/>
                  <a:gd name="T2" fmla="*/ 8 w 632"/>
                  <a:gd name="T3" fmla="*/ 81 h 362"/>
                  <a:gd name="T4" fmla="*/ 248 w 632"/>
                  <a:gd name="T5" fmla="*/ 81 h 362"/>
                  <a:gd name="T6" fmla="*/ 632 w 632"/>
                  <a:gd name="T7" fmla="*/ 81 h 362"/>
                  <a:gd name="T8" fmla="*/ 632 w 632"/>
                  <a:gd name="T9" fmla="*/ 11 h 362"/>
                  <a:gd name="T10" fmla="*/ 104 w 632"/>
                  <a:gd name="T11" fmla="*/ 11 h 362"/>
                  <a:gd name="T12" fmla="*/ 8 w 632"/>
                  <a:gd name="T13" fmla="*/ 11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12" name="Freeform 17">
                <a:extLst>
                  <a:ext uri="{FF2B5EF4-FFF2-40B4-BE49-F238E27FC236}">
                    <a16:creationId xmlns:a16="http://schemas.microsoft.com/office/drawing/2014/main" id="{E9A87131-9A5E-9848-7F93-EE9721FB122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074" y="1665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635 h 317"/>
                  <a:gd name="T4" fmla="*/ 624 w 624"/>
                  <a:gd name="T5" fmla="*/ 463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13" name="Freeform 18">
                <a:extLst>
                  <a:ext uri="{FF2B5EF4-FFF2-40B4-BE49-F238E27FC236}">
                    <a16:creationId xmlns:a16="http://schemas.microsoft.com/office/drawing/2014/main" id="{5CDBE4DF-F029-0EB1-4714-45DA28B0D33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729" y="1666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867 h 317"/>
                  <a:gd name="T4" fmla="*/ 624 w 624"/>
                  <a:gd name="T5" fmla="*/ 486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14" name="Freeform 19">
                <a:extLst>
                  <a:ext uri="{FF2B5EF4-FFF2-40B4-BE49-F238E27FC236}">
                    <a16:creationId xmlns:a16="http://schemas.microsoft.com/office/drawing/2014/main" id="{9F832CC2-A733-C5B9-45B8-C500A3E036D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576" y="1745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8 h 370"/>
                  <a:gd name="T4" fmla="*/ 624 w 624"/>
                  <a:gd name="T5" fmla="*/ 8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15" name="Freeform 20">
                <a:extLst>
                  <a:ext uri="{FF2B5EF4-FFF2-40B4-BE49-F238E27FC236}">
                    <a16:creationId xmlns:a16="http://schemas.microsoft.com/office/drawing/2014/main" id="{668C6EE6-6EEC-F528-BAAB-2C8DDBDE9FFF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469" y="1560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16" name="Freeform 21">
                <a:extLst>
                  <a:ext uri="{FF2B5EF4-FFF2-40B4-BE49-F238E27FC236}">
                    <a16:creationId xmlns:a16="http://schemas.microsoft.com/office/drawing/2014/main" id="{58258989-D168-754D-2BE0-78B9D440E2D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5078" y="1690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4609 h 272"/>
                  <a:gd name="T4" fmla="*/ 240 w 624"/>
                  <a:gd name="T5" fmla="*/ 4075 h 272"/>
                  <a:gd name="T6" fmla="*/ 624 w 624"/>
                  <a:gd name="T7" fmla="*/ 4609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317" name="Freeform 22">
                <a:extLst>
                  <a:ext uri="{FF2B5EF4-FFF2-40B4-BE49-F238E27FC236}">
                    <a16:creationId xmlns:a16="http://schemas.microsoft.com/office/drawing/2014/main" id="{DC7B3853-5BA4-808B-6167-2CC9CF28CA4B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791" y="1717"/>
                <a:ext cx="632" cy="316"/>
              </a:xfrm>
              <a:custGeom>
                <a:avLst/>
                <a:gdLst>
                  <a:gd name="T0" fmla="*/ 8 w 632"/>
                  <a:gd name="T1" fmla="*/ 11 h 362"/>
                  <a:gd name="T2" fmla="*/ 8 w 632"/>
                  <a:gd name="T3" fmla="*/ 81 h 362"/>
                  <a:gd name="T4" fmla="*/ 248 w 632"/>
                  <a:gd name="T5" fmla="*/ 81 h 362"/>
                  <a:gd name="T6" fmla="*/ 632 w 632"/>
                  <a:gd name="T7" fmla="*/ 81 h 362"/>
                  <a:gd name="T8" fmla="*/ 632 w 632"/>
                  <a:gd name="T9" fmla="*/ 11 h 362"/>
                  <a:gd name="T10" fmla="*/ 104 w 632"/>
                  <a:gd name="T11" fmla="*/ 11 h 362"/>
                  <a:gd name="T12" fmla="*/ 8 w 632"/>
                  <a:gd name="T13" fmla="*/ 11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12297" name="Freeform 23">
              <a:extLst>
                <a:ext uri="{FF2B5EF4-FFF2-40B4-BE49-F238E27FC236}">
                  <a16:creationId xmlns:a16="http://schemas.microsoft.com/office/drawing/2014/main" id="{1DED15AC-ECA9-32C5-F8E2-291F1C55E2A1}"/>
                </a:ext>
              </a:extLst>
            </p:cNvPr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387 h 385"/>
                <a:gd name="T2" fmla="*/ 323 w 5762"/>
                <a:gd name="T3" fmla="*/ 369 h 385"/>
                <a:gd name="T4" fmla="*/ 323 w 5762"/>
                <a:gd name="T5" fmla="*/ 4 h 385"/>
                <a:gd name="T6" fmla="*/ 0 w 5762"/>
                <a:gd name="T7" fmla="*/ 0 h 385"/>
                <a:gd name="T8" fmla="*/ 0 w 5762"/>
                <a:gd name="T9" fmla="*/ 387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2298" name="Freeform 24">
              <a:extLst>
                <a:ext uri="{FF2B5EF4-FFF2-40B4-BE49-F238E27FC236}">
                  <a16:creationId xmlns:a16="http://schemas.microsoft.com/office/drawing/2014/main" id="{75FCF17D-F5D9-AE14-A74B-4A102328366B}"/>
                </a:ext>
              </a:extLst>
            </p:cNvPr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323 w 5761"/>
                <a:gd name="T3" fmla="*/ 0 h 189"/>
                <a:gd name="T4" fmla="*/ 323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12291" name="Rectangle 25">
            <a:extLst>
              <a:ext uri="{FF2B5EF4-FFF2-40B4-BE49-F238E27FC236}">
                <a16:creationId xmlns:a16="http://schemas.microsoft.com/office/drawing/2014/main" id="{F97BB597-AFE9-14FF-C248-5E59D1F99B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64217" y="4572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2" name="Rectangle 26">
            <a:extLst>
              <a:ext uri="{FF2B5EF4-FFF2-40B4-BE49-F238E27FC236}">
                <a16:creationId xmlns:a16="http://schemas.microsoft.com/office/drawing/2014/main" id="{CE050E85-815D-85D5-DA04-497B12241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64217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07" name="Rectangle 27">
            <a:extLst>
              <a:ext uri="{FF2B5EF4-FFF2-40B4-BE49-F238E27FC236}">
                <a16:creationId xmlns:a16="http://schemas.microsoft.com/office/drawing/2014/main" id="{629E3A08-A9E7-5434-8082-24121DF788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64217" y="626586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6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08" name="Rectangle 28">
            <a:extLst>
              <a:ext uri="{FF2B5EF4-FFF2-40B4-BE49-F238E27FC236}">
                <a16:creationId xmlns:a16="http://schemas.microsoft.com/office/drawing/2014/main" id="{AFCE339E-5445-937E-15C9-CE62AD8AF1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6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09" name="Rectangle 29">
            <a:extLst>
              <a:ext uri="{FF2B5EF4-FFF2-40B4-BE49-F238E27FC236}">
                <a16:creationId xmlns:a16="http://schemas.microsoft.com/office/drawing/2014/main" id="{46F0495B-B10D-6C76-204D-F8207DAEED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600">
                <a:latin typeface="Angsana New" panose="02020603050405020304" pitchFamily="18" charset="-34"/>
              </a:defRPr>
            </a:lvl1pPr>
          </a:lstStyle>
          <a:p>
            <a:pPr>
              <a:defRPr/>
            </a:pPr>
            <a:fld id="{4402E0AC-91CC-4928-B245-7BBF9F8E79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92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9B960AFA-0BAB-0230-EDB3-2BF26F6427F7}"/>
              </a:ext>
            </a:extLst>
          </p:cNvPr>
          <p:cNvGrpSpPr>
            <a:grpSpLocks/>
          </p:cNvGrpSpPr>
          <p:nvPr/>
        </p:nvGrpSpPr>
        <p:grpSpPr bwMode="auto">
          <a:xfrm>
            <a:off x="1" y="-4763"/>
            <a:ext cx="1418167" cy="6858001"/>
            <a:chOff x="0" y="-3"/>
            <a:chExt cx="670" cy="4320"/>
          </a:xfrm>
        </p:grpSpPr>
        <p:grpSp>
          <p:nvGrpSpPr>
            <p:cNvPr id="4104" name="Group 3">
              <a:extLst>
                <a:ext uri="{FF2B5EF4-FFF2-40B4-BE49-F238E27FC236}">
                  <a16:creationId xmlns:a16="http://schemas.microsoft.com/office/drawing/2014/main" id="{BFF640BA-80E1-DF6E-FBCA-46E8D607412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4107" name="Freeform 4">
                <a:extLst>
                  <a:ext uri="{FF2B5EF4-FFF2-40B4-BE49-F238E27FC236}">
                    <a16:creationId xmlns:a16="http://schemas.microsoft.com/office/drawing/2014/main" id="{0F3CAC70-4EAC-6AD6-A14B-7A8A5C7ABAEF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56" y="-991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1 w 1000"/>
                  <a:gd name="T5" fmla="*/ 2147483646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08" name="Freeform 5">
                <a:extLst>
                  <a:ext uri="{FF2B5EF4-FFF2-40B4-BE49-F238E27FC236}">
                    <a16:creationId xmlns:a16="http://schemas.microsoft.com/office/drawing/2014/main" id="{17205064-D177-5EAC-27A4-3E723071747E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4860 h 317"/>
                  <a:gd name="T4" fmla="*/ 624 w 624"/>
                  <a:gd name="T5" fmla="*/ 448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09" name="Freeform 6">
                <a:extLst>
                  <a:ext uri="{FF2B5EF4-FFF2-40B4-BE49-F238E27FC236}">
                    <a16:creationId xmlns:a16="http://schemas.microsoft.com/office/drawing/2014/main" id="{526CA334-71CC-225B-5B6F-DC3A1A3FE40B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978" y="1670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8915 h 317"/>
                  <a:gd name="T4" fmla="*/ 624 w 624"/>
                  <a:gd name="T5" fmla="*/ 4891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0" name="Freeform 7">
                <a:extLst>
                  <a:ext uri="{FF2B5EF4-FFF2-40B4-BE49-F238E27FC236}">
                    <a16:creationId xmlns:a16="http://schemas.microsoft.com/office/drawing/2014/main" id="{00DE860D-2E79-1B73-449C-C03EA1BCB8B0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-61" y="1754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1" name="Freeform 8">
                <a:extLst>
                  <a:ext uri="{FF2B5EF4-FFF2-40B4-BE49-F238E27FC236}">
                    <a16:creationId xmlns:a16="http://schemas.microsoft.com/office/drawing/2014/main" id="{1CD1DE10-0BA7-70B5-893C-5F53AE0D5697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66 h 317"/>
                  <a:gd name="T4" fmla="*/ 624 w 624"/>
                  <a:gd name="T5" fmla="*/ 66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2" name="Freeform 9">
                <a:extLst>
                  <a:ext uri="{FF2B5EF4-FFF2-40B4-BE49-F238E27FC236}">
                    <a16:creationId xmlns:a16="http://schemas.microsoft.com/office/drawing/2014/main" id="{08DA2EB0-514B-E618-2D72-EC44F3356DA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40" y="1699"/>
                <a:ext cx="624" cy="364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51580 h 272"/>
                  <a:gd name="T4" fmla="*/ 240 w 624"/>
                  <a:gd name="T5" fmla="*/ 45428 h 272"/>
                  <a:gd name="T6" fmla="*/ 624 w 624"/>
                  <a:gd name="T7" fmla="*/ 51580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3" name="Freeform 10">
                <a:extLst>
                  <a:ext uri="{FF2B5EF4-FFF2-40B4-BE49-F238E27FC236}">
                    <a16:creationId xmlns:a16="http://schemas.microsoft.com/office/drawing/2014/main" id="{57FDBFD0-303D-956B-71A4-456A14B2B821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54" y="1728"/>
                <a:ext cx="632" cy="315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5 h 362"/>
                  <a:gd name="T4" fmla="*/ 248 w 632"/>
                  <a:gd name="T5" fmla="*/ 25 h 362"/>
                  <a:gd name="T6" fmla="*/ 632 w 632"/>
                  <a:gd name="T7" fmla="*/ 25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4" name="Freeform 11">
                <a:extLst>
                  <a:ext uri="{FF2B5EF4-FFF2-40B4-BE49-F238E27FC236}">
                    <a16:creationId xmlns:a16="http://schemas.microsoft.com/office/drawing/2014/main" id="{EEE5896A-FF1C-C9A0-67F7-E8D8F663854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205" y="1663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2983 h 317"/>
                  <a:gd name="T4" fmla="*/ 624 w 624"/>
                  <a:gd name="T5" fmla="*/ 4298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5" name="Freeform 12">
                <a:extLst>
                  <a:ext uri="{FF2B5EF4-FFF2-40B4-BE49-F238E27FC236}">
                    <a16:creationId xmlns:a16="http://schemas.microsoft.com/office/drawing/2014/main" id="{4EBA4F19-F493-BF6B-229D-7B52F9A4BCE4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4860 h 317"/>
                  <a:gd name="T4" fmla="*/ 624 w 624"/>
                  <a:gd name="T5" fmla="*/ 448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6" name="Freeform 13">
                <a:extLst>
                  <a:ext uri="{FF2B5EF4-FFF2-40B4-BE49-F238E27FC236}">
                    <a16:creationId xmlns:a16="http://schemas.microsoft.com/office/drawing/2014/main" id="{31E44AF6-1822-541E-4022-4A5FFD42E397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829" y="1747"/>
                <a:ext cx="624" cy="256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7" name="Freeform 14">
                <a:extLst>
                  <a:ext uri="{FF2B5EF4-FFF2-40B4-BE49-F238E27FC236}">
                    <a16:creationId xmlns:a16="http://schemas.microsoft.com/office/drawing/2014/main" id="{9ABEE051-5BDD-C233-5DDA-50416787F1E1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49" y="1729"/>
                <a:ext cx="624" cy="29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63 h 317"/>
                  <a:gd name="T4" fmla="*/ 624 w 624"/>
                  <a:gd name="T5" fmla="*/ 6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8" name="Freeform 15">
                <a:extLst>
                  <a:ext uri="{FF2B5EF4-FFF2-40B4-BE49-F238E27FC236}">
                    <a16:creationId xmlns:a16="http://schemas.microsoft.com/office/drawing/2014/main" id="{E962B3FC-CF37-9086-7243-63AEB8DCF762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330" y="1695"/>
                <a:ext cx="624" cy="360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42218 h 272"/>
                  <a:gd name="T4" fmla="*/ 240 w 624"/>
                  <a:gd name="T5" fmla="*/ 37256 h 272"/>
                  <a:gd name="T6" fmla="*/ 624 w 624"/>
                  <a:gd name="T7" fmla="*/ 42218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19" name="Freeform 16">
                <a:extLst>
                  <a:ext uri="{FF2B5EF4-FFF2-40B4-BE49-F238E27FC236}">
                    <a16:creationId xmlns:a16="http://schemas.microsoft.com/office/drawing/2014/main" id="{5A77B6FC-B78E-183A-8362-D525CB2D9887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041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7 h 362"/>
                  <a:gd name="T4" fmla="*/ 248 w 632"/>
                  <a:gd name="T5" fmla="*/ 27 h 362"/>
                  <a:gd name="T6" fmla="*/ 632 w 632"/>
                  <a:gd name="T7" fmla="*/ 27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0" name="Freeform 17">
                <a:extLst>
                  <a:ext uri="{FF2B5EF4-FFF2-40B4-BE49-F238E27FC236}">
                    <a16:creationId xmlns:a16="http://schemas.microsoft.com/office/drawing/2014/main" id="{67726E66-8D9C-0564-4A33-955E7808252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074" y="1665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4860 h 317"/>
                  <a:gd name="T4" fmla="*/ 624 w 624"/>
                  <a:gd name="T5" fmla="*/ 448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1" name="Freeform 18">
                <a:extLst>
                  <a:ext uri="{FF2B5EF4-FFF2-40B4-BE49-F238E27FC236}">
                    <a16:creationId xmlns:a16="http://schemas.microsoft.com/office/drawing/2014/main" id="{1FF3D7D0-9FBB-A01E-41F7-CCA7AF29416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729" y="1666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8915 h 317"/>
                  <a:gd name="T4" fmla="*/ 624 w 624"/>
                  <a:gd name="T5" fmla="*/ 4891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2" name="Freeform 19">
                <a:extLst>
                  <a:ext uri="{FF2B5EF4-FFF2-40B4-BE49-F238E27FC236}">
                    <a16:creationId xmlns:a16="http://schemas.microsoft.com/office/drawing/2014/main" id="{8D3B1580-26C6-70BC-9F5D-8F6983A13D31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576" y="1745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3" name="Freeform 20">
                <a:extLst>
                  <a:ext uri="{FF2B5EF4-FFF2-40B4-BE49-F238E27FC236}">
                    <a16:creationId xmlns:a16="http://schemas.microsoft.com/office/drawing/2014/main" id="{B9103B46-1BD3-A3CF-ADD8-EC6A5C014B19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469" y="1560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4" name="Freeform 21">
                <a:extLst>
                  <a:ext uri="{FF2B5EF4-FFF2-40B4-BE49-F238E27FC236}">
                    <a16:creationId xmlns:a16="http://schemas.microsoft.com/office/drawing/2014/main" id="{E452E14A-B6EC-1CC0-6438-24580963F68D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5078" y="1690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44376 h 272"/>
                  <a:gd name="T4" fmla="*/ 240 w 624"/>
                  <a:gd name="T5" fmla="*/ 39232 h 272"/>
                  <a:gd name="T6" fmla="*/ 624 w 624"/>
                  <a:gd name="T7" fmla="*/ 4437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4125" name="Freeform 22">
                <a:extLst>
                  <a:ext uri="{FF2B5EF4-FFF2-40B4-BE49-F238E27FC236}">
                    <a16:creationId xmlns:a16="http://schemas.microsoft.com/office/drawing/2014/main" id="{E066FBCE-B4DF-1E17-EB7E-7C86FFD4411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791" y="1717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7 h 362"/>
                  <a:gd name="T4" fmla="*/ 248 w 632"/>
                  <a:gd name="T5" fmla="*/ 27 h 362"/>
                  <a:gd name="T6" fmla="*/ 632 w 632"/>
                  <a:gd name="T7" fmla="*/ 27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4105" name="Freeform 23">
              <a:extLst>
                <a:ext uri="{FF2B5EF4-FFF2-40B4-BE49-F238E27FC236}">
                  <a16:creationId xmlns:a16="http://schemas.microsoft.com/office/drawing/2014/main" id="{66C77D87-405C-3ED6-A253-925FDD9C5039}"/>
                </a:ext>
              </a:extLst>
            </p:cNvPr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666 h 385"/>
                <a:gd name="T2" fmla="*/ 32 w 5762"/>
                <a:gd name="T3" fmla="*/ 636 h 385"/>
                <a:gd name="T4" fmla="*/ 32 w 5762"/>
                <a:gd name="T5" fmla="*/ 4 h 385"/>
                <a:gd name="T6" fmla="*/ 0 w 5762"/>
                <a:gd name="T7" fmla="*/ 0 h 385"/>
                <a:gd name="T8" fmla="*/ 0 w 5762"/>
                <a:gd name="T9" fmla="*/ 666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4106" name="Freeform 24">
              <a:extLst>
                <a:ext uri="{FF2B5EF4-FFF2-40B4-BE49-F238E27FC236}">
                  <a16:creationId xmlns:a16="http://schemas.microsoft.com/office/drawing/2014/main" id="{4B9CEB6F-855F-D986-69F4-6C73D33071D1}"/>
                </a:ext>
              </a:extLst>
            </p:cNvPr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32 w 5761"/>
                <a:gd name="T3" fmla="*/ 0 h 189"/>
                <a:gd name="T4" fmla="*/ 32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4099" name="Rectangle 25">
            <a:extLst>
              <a:ext uri="{FF2B5EF4-FFF2-40B4-BE49-F238E27FC236}">
                <a16:creationId xmlns:a16="http://schemas.microsoft.com/office/drawing/2014/main" id="{03B4E29D-D88F-09D8-18E2-CA6DD42D89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64217" y="4572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26">
            <a:extLst>
              <a:ext uri="{FF2B5EF4-FFF2-40B4-BE49-F238E27FC236}">
                <a16:creationId xmlns:a16="http://schemas.microsoft.com/office/drawing/2014/main" id="{4D706E10-8056-79A1-7495-F05E5816CA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64217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07" name="Rectangle 27">
            <a:extLst>
              <a:ext uri="{FF2B5EF4-FFF2-40B4-BE49-F238E27FC236}">
                <a16:creationId xmlns:a16="http://schemas.microsoft.com/office/drawing/2014/main" id="{889CA647-564D-B8E8-0EF6-13467B31157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64217" y="626586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6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08" name="Rectangle 28">
            <a:extLst>
              <a:ext uri="{FF2B5EF4-FFF2-40B4-BE49-F238E27FC236}">
                <a16:creationId xmlns:a16="http://schemas.microsoft.com/office/drawing/2014/main" id="{31941BB4-4027-ECA6-4DAA-641954D897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6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09" name="Rectangle 29">
            <a:extLst>
              <a:ext uri="{FF2B5EF4-FFF2-40B4-BE49-F238E27FC236}">
                <a16:creationId xmlns:a16="http://schemas.microsoft.com/office/drawing/2014/main" id="{ED016E74-C9C7-4B44-582E-254ABEBEB3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600">
                <a:latin typeface="Angsana New" panose="02020603050405020304" pitchFamily="18" charset="-34"/>
              </a:defRPr>
            </a:lvl1pPr>
          </a:lstStyle>
          <a:p>
            <a:pPr>
              <a:defRPr/>
            </a:pPr>
            <a:fld id="{764E539D-394D-445B-AF21-257A49E753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20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ngsana New" pitchFamily="18" charset="-34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1D7FBB6F-5CF0-7D09-2831-02864D03B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123" name="Text Placeholder 12">
            <a:extLst>
              <a:ext uri="{FF2B5EF4-FFF2-40B4-BE49-F238E27FC236}">
                <a16:creationId xmlns:a16="http://schemas.microsoft.com/office/drawing/2014/main" id="{CCCE9E47-FFAC-0343-D72A-42BCA12CEC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D9F9A8BC-7130-A31E-DDB7-DA0C1C75C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251575"/>
            <a:ext cx="2844800" cy="476250"/>
          </a:xfrm>
          <a:prstGeom prst="rect">
            <a:avLst/>
          </a:prstGeom>
        </p:spPr>
        <p:txBody>
          <a:bodyPr vert="horz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6F883EA9-FDDF-FC63-0504-1683CF49B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248400"/>
            <a:ext cx="2844800" cy="476250"/>
          </a:xfrm>
          <a:prstGeom prst="rect">
            <a:avLst/>
          </a:prstGeom>
        </p:spPr>
        <p:txBody>
          <a:bodyPr vert="horz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ABE906-3F1B-4F92-90CC-4D2694FCD81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8C71653F-AE96-8987-CF41-76D87BBEF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248400"/>
            <a:ext cx="3860800" cy="476250"/>
          </a:xfrm>
          <a:prstGeom prst="rect">
            <a:avLst/>
          </a:prstGeom>
        </p:spPr>
        <p:txBody>
          <a:bodyPr vert="horz" anchor="ctr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575F6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685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979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  <a:cs typeface="KodchiangUPC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  <a:cs typeface="KodchiangUPC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  <a:cs typeface="KodchiangUPC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panose="020B0604020202020204" pitchFamily="34" charset="0"/>
          <a:cs typeface="KodchiangUPC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KodchiangUPC" pitchFamily="18" charset="-34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ตัวยึดชื่อเรื่อง 1">
            <a:extLst>
              <a:ext uri="{FF2B5EF4-FFF2-40B4-BE49-F238E27FC236}">
                <a16:creationId xmlns:a16="http://schemas.microsoft.com/office/drawing/2014/main" id="{F4FA23C4-200A-D9D0-4384-96FC58DDCE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คลิกเพื่อแก้ไขลักษณะชื่อเรื่องต้นแบบ</a:t>
            </a:r>
            <a:endParaRPr lang="en-US" altLang="en-US"/>
          </a:p>
        </p:txBody>
      </p:sp>
      <p:sp>
        <p:nvSpPr>
          <p:cNvPr id="2051" name="ตัวยึดข้อความ 2">
            <a:extLst>
              <a:ext uri="{FF2B5EF4-FFF2-40B4-BE49-F238E27FC236}">
                <a16:creationId xmlns:a16="http://schemas.microsoft.com/office/drawing/2014/main" id="{C531DF28-EC45-6F01-C034-443ED77A13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  <a:endParaRPr lang="en-US" altLang="en-US"/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31F4C35B-1291-75BE-2047-3B5847AAB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73A98C4-E329-4D1F-9C3C-3AE3F6CB4C9A}" type="datetimeFigureOut">
              <a:rPr lang="en-US"/>
              <a:pPr>
                <a:defRPr/>
              </a:pPr>
              <a:t>11/10/2023</a:t>
            </a:fld>
            <a:endParaRPr lang="en-US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CD4855D5-B6FC-7F6B-5CC0-05F708B7F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0BD3ABF4-170A-1326-349D-9C81B67EB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101B76-A8F3-4F4E-A6F5-9F7C70271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66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 spd="slow" advTm="10000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7D1B819-E192-C6DF-4BD3-B39A3E1685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คลิกเพื่อแก้ไขลักษณะต้นแบบชื่อเรื่อง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453E7FA-B87B-3F8F-EB07-80E404F80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EAAA442-89DF-2052-4065-8378AB809D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A9FE4B4-BC8F-4A0E-CF9A-9E3A066040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CC16441-DE6D-6473-6559-48DC5F36BD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6369BF6-548A-4A1F-A5F0-C7ABC821ECF5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28743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ตัวยึดชื่อเรื่อง 1">
            <a:extLst>
              <a:ext uri="{FF2B5EF4-FFF2-40B4-BE49-F238E27FC236}">
                <a16:creationId xmlns:a16="http://schemas.microsoft.com/office/drawing/2014/main" id="{F4534925-2156-5B4C-B532-0EE84D9A2C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คลิกเพื่อแก้ไขลักษณะชื่อเรื่องต้นแบบ</a:t>
            </a:r>
          </a:p>
        </p:txBody>
      </p:sp>
      <p:sp>
        <p:nvSpPr>
          <p:cNvPr id="8195" name="ตัวยึดข้อความ 2">
            <a:extLst>
              <a:ext uri="{FF2B5EF4-FFF2-40B4-BE49-F238E27FC236}">
                <a16:creationId xmlns:a16="http://schemas.microsoft.com/office/drawing/2014/main" id="{001C7E4A-1CAF-16A6-DED6-0ADE3D08E2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</a:p>
        </p:txBody>
      </p:sp>
      <p:sp>
        <p:nvSpPr>
          <p:cNvPr id="4" name="ตัวยึดวันที่ 3">
            <a:extLst>
              <a:ext uri="{FF2B5EF4-FFF2-40B4-BE49-F238E27FC236}">
                <a16:creationId xmlns:a16="http://schemas.microsoft.com/office/drawing/2014/main" id="{83611A54-7266-05B2-9EFC-8708A5392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fld id="{A2669C78-E358-4285-8B26-6C8970361806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5" name="ตัวยึดท้ายกระดาษ 4">
            <a:extLst>
              <a:ext uri="{FF2B5EF4-FFF2-40B4-BE49-F238E27FC236}">
                <a16:creationId xmlns:a16="http://schemas.microsoft.com/office/drawing/2014/main" id="{8EDD9B3C-B48C-5A30-23D0-B73BCF090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>
            <a:extLst>
              <a:ext uri="{FF2B5EF4-FFF2-40B4-BE49-F238E27FC236}">
                <a16:creationId xmlns:a16="http://schemas.microsoft.com/office/drawing/2014/main" id="{7A0E4D5D-AA7F-72BC-C808-EA72D8612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BFFFB48E-0F61-4006-BFDE-59536DE244E2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2315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BFEFA26F-0F2E-0AF6-1CAD-D63FA5F4D1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4E080D3F-0C8F-EACE-0DFD-6D4AFAFC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8" name="Text Placeholder 12">
            <a:extLst>
              <a:ext uri="{FF2B5EF4-FFF2-40B4-BE49-F238E27FC236}">
                <a16:creationId xmlns:a16="http://schemas.microsoft.com/office/drawing/2014/main" id="{29578605-497D-7DA9-F4E1-F4A855971E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DC8BB0D-6B9B-C745-0E6E-630E0FC89D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53954" y="101785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FC5D11-8822-4B3C-ADB0-7E3166B900D4}" type="datetimeFigureOut">
              <a:rPr lang="th-TH"/>
              <a:pPr>
                <a:defRPr/>
              </a:pPr>
              <a:t>10/11/66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D7B86-FD20-ECC1-8460-EED0519AA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55CA3B94-D2E5-A452-B7DA-E66AF6468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32" name="Straight Connector 8">
            <a:extLst>
              <a:ext uri="{FF2B5EF4-FFF2-40B4-BE49-F238E27FC236}">
                <a16:creationId xmlns:a16="http://schemas.microsoft.com/office/drawing/2014/main" id="{314966F9-CA3E-0F69-C844-8F9CE94930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8C116-387C-E070-BB7E-57C4DC53105D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34" name="Straight Connector 10">
            <a:extLst>
              <a:ext uri="{FF2B5EF4-FFF2-40B4-BE49-F238E27FC236}">
                <a16:creationId xmlns:a16="http://schemas.microsoft.com/office/drawing/2014/main" id="{41F5A47D-8A1A-D8C1-4FB7-FE7F8849F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D10E53-0F18-49E2-76E1-2EFE5C0957A7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232C98ED-D0C3-B2D9-C58C-D8AF39326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entury Schoolbook" panose="02040604050505020304" pitchFamily="18" charset="0"/>
                <a:cs typeface="KodchiangUPC" panose="02020603050405020304" pitchFamily="18" charset="-34"/>
              </a:defRPr>
            </a:lvl1pPr>
          </a:lstStyle>
          <a:p>
            <a:pPr>
              <a:defRPr/>
            </a:pPr>
            <a:fld id="{C2D0B5D2-23F8-42FE-9566-4F025609C8D3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37149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  <a:cs typeface="KodchiangUPC" panose="02020603050405020304" pitchFamily="18" charset="-34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93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96.jp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0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0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10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3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3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3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3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7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7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7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7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6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7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8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5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0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7.xm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3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3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7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7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7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7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7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6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ebp"/><Relationship Id="rId1" Type="http://schemas.openxmlformats.org/officeDocument/2006/relationships/slideLayout" Target="../slideLayouts/slideLayout28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7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7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7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7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7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7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7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7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7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7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8DDD-5775-5115-9ECB-AC77907EF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3320" y="2481819"/>
            <a:ext cx="8531236" cy="1894362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th-TH" sz="4400" cap="none" dirty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gsana New" pitchFamily="18" charset="-34"/>
                <a:cs typeface="Angsana New" pitchFamily="18" charset="-34"/>
              </a:rPr>
              <a:t>คำสอนพระศาสนจักรคาทอลิก ภาคที่สอง</a:t>
            </a:r>
            <a:br>
              <a:rPr lang="th-TH" sz="4400" cap="none" dirty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gsana New" pitchFamily="18" charset="-34"/>
                <a:cs typeface="Angsana New" pitchFamily="18" charset="-34"/>
              </a:rPr>
            </a:br>
            <a:r>
              <a:rPr lang="th-TH" sz="4400" cap="none" dirty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การเฉลิมฉลองพระธรรมล้ำลึกของพระคริสตเจ้า</a:t>
            </a:r>
            <a:br>
              <a:rPr lang="th-TH" sz="4400" cap="none" dirty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gsana New" pitchFamily="18" charset="-34"/>
                <a:cs typeface="Angsana New" pitchFamily="18" charset="-34"/>
              </a:rPr>
            </a:br>
            <a:r>
              <a:rPr lang="th-TH" sz="4400" cap="none" dirty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gsana New" pitchFamily="18" charset="-34"/>
                <a:cs typeface="Angsana New" pitchFamily="18" charset="-34"/>
              </a:rPr>
              <a:t>ตอนที่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099320-984E-088B-09A7-4F6186DA65D9}"/>
              </a:ext>
            </a:extLst>
          </p:cNvPr>
          <p:cNvCxnSpPr/>
          <p:nvPr/>
        </p:nvCxnSpPr>
        <p:spPr>
          <a:xfrm rot="10800000">
            <a:off x="3381375" y="2859698"/>
            <a:ext cx="6715125" cy="1588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D1A8C3F-74C8-1E6B-7707-280BDB6A30BE}"/>
              </a:ext>
            </a:extLst>
          </p:cNvPr>
          <p:cNvSpPr txBox="1"/>
          <p:nvPr/>
        </p:nvSpPr>
        <p:spPr>
          <a:xfrm>
            <a:off x="4952992" y="5286389"/>
            <a:ext cx="507209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 defTabSz="914400">
              <a:defRPr/>
            </a:pPr>
            <a:r>
              <a:rPr lang="th-TH" sz="3600" b="1" dirty="0">
                <a:ln w="11430"/>
                <a:gradFill>
                  <a:gsLst>
                    <a:gs pos="0">
                      <a:srgbClr val="777C84">
                        <a:tint val="90000"/>
                        <a:satMod val="120000"/>
                      </a:srgbClr>
                    </a:gs>
                    <a:gs pos="25000">
                      <a:srgbClr val="777C84">
                        <a:tint val="93000"/>
                        <a:satMod val="120000"/>
                      </a:srgbClr>
                    </a:gs>
                    <a:gs pos="50000">
                      <a:srgbClr val="777C84">
                        <a:shade val="89000"/>
                        <a:satMod val="110000"/>
                      </a:srgbClr>
                    </a:gs>
                    <a:gs pos="75000">
                      <a:srgbClr val="777C84">
                        <a:tint val="93000"/>
                        <a:satMod val="120000"/>
                      </a:srgbClr>
                    </a:gs>
                    <a:gs pos="100000">
                      <a:srgbClr val="777C8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/>
                <a:cs typeface="KodchiangUPC" panose="02020603050405020304" pitchFamily="18" charset="-34"/>
              </a:rPr>
              <a:t>คุณพ่อ</a:t>
            </a:r>
            <a:r>
              <a:rPr lang="th-TH" sz="3600" b="1" dirty="0" err="1">
                <a:ln w="11430"/>
                <a:gradFill>
                  <a:gsLst>
                    <a:gs pos="0">
                      <a:srgbClr val="777C84">
                        <a:tint val="90000"/>
                        <a:satMod val="120000"/>
                      </a:srgbClr>
                    </a:gs>
                    <a:gs pos="25000">
                      <a:srgbClr val="777C84">
                        <a:tint val="93000"/>
                        <a:satMod val="120000"/>
                      </a:srgbClr>
                    </a:gs>
                    <a:gs pos="50000">
                      <a:srgbClr val="777C84">
                        <a:shade val="89000"/>
                        <a:satMod val="110000"/>
                      </a:srgbClr>
                    </a:gs>
                    <a:gs pos="75000">
                      <a:srgbClr val="777C84">
                        <a:tint val="93000"/>
                        <a:satMod val="120000"/>
                      </a:srgbClr>
                    </a:gs>
                    <a:gs pos="100000">
                      <a:srgbClr val="777C8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/>
                <a:cs typeface="KodchiangUPC" panose="02020603050405020304" pitchFamily="18" charset="-34"/>
              </a:rPr>
              <a:t>เชษฐา</a:t>
            </a:r>
            <a:r>
              <a:rPr lang="th-TH" sz="3600" b="1" dirty="0">
                <a:ln w="11430"/>
                <a:gradFill>
                  <a:gsLst>
                    <a:gs pos="0">
                      <a:srgbClr val="777C84">
                        <a:tint val="90000"/>
                        <a:satMod val="120000"/>
                      </a:srgbClr>
                    </a:gs>
                    <a:gs pos="25000">
                      <a:srgbClr val="777C84">
                        <a:tint val="93000"/>
                        <a:satMod val="120000"/>
                      </a:srgbClr>
                    </a:gs>
                    <a:gs pos="50000">
                      <a:srgbClr val="777C84">
                        <a:shade val="89000"/>
                        <a:satMod val="110000"/>
                      </a:srgbClr>
                    </a:gs>
                    <a:gs pos="75000">
                      <a:srgbClr val="777C84">
                        <a:tint val="93000"/>
                        <a:satMod val="120000"/>
                      </a:srgbClr>
                    </a:gs>
                    <a:gs pos="100000">
                      <a:srgbClr val="777C8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/>
                <a:cs typeface="KodchiangUPC" panose="02020603050405020304" pitchFamily="18" charset="-34"/>
              </a:rPr>
              <a:t> ไชยเดช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07.jpg">
            <a:extLst>
              <a:ext uri="{FF2B5EF4-FFF2-40B4-BE49-F238E27FC236}">
                <a16:creationId xmlns:a16="http://schemas.microsoft.com/office/drawing/2014/main" id="{56BD1BCB-FD81-FD1A-8816-0F9A431B8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6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BCDC4-18C7-6C2A-7B0A-1C02A75D2BA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944652" y="771987"/>
            <a:ext cx="7467600" cy="4873752"/>
          </a:xfrm>
          <a:ln>
            <a:miter lim="800000"/>
            <a:headEnd/>
            <a:tailEnd/>
          </a:ln>
        </p:spPr>
        <p:txBody>
          <a:bodyPr>
            <a:normAutofit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th-TH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การสอนคำสอนและพิธีกรรม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th-TH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การสอนคำสอนในพิธีกรรม คือ การพยายามแนะนำคริสตชนให้เข้าใจพระธรรมล้ำลึกของพระคริสตเจ้า (กิจกรรมเช่นนี้เรียกว่า “</a:t>
            </a:r>
            <a:r>
              <a:rPr lang="en-US" sz="32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mystagogia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”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th-TH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โดยเริ่มจาก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th-TH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สิ่งที่แลเห็นได้เข้าไปถึงสิ่งที่แลเห็นไม่ได้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th-TH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จากเครื่องหมายเข้าไปถึงความหมาย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th-TH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จาก “ศีลศักดิ์สิทธิ์”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th-TH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เข้าไปถึง “พระธรรมล้ำลึก” </a:t>
            </a:r>
          </a:p>
        </p:txBody>
      </p:sp>
    </p:spTree>
  </p:cSld>
  <p:clrMapOvr>
    <a:masterClrMapping/>
  </p:clrMapOvr>
  <p:transition>
    <p:zoom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2" name="Picture 31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8123" y="0"/>
            <a:ext cx="463972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xtBox 35"/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95511" y="3265639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8657"/>
                </a:solidFill>
                <a:effectLst/>
                <a:uLnTx/>
                <a:uFillTx/>
                <a:latin typeface="Wingdings 3" panose="05040102010807070707" pitchFamily="18" charset="2"/>
                <a:ea typeface="+mn-ea"/>
                <a:cs typeface="+mn-cs"/>
              </a:rPr>
              <a:t>z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8657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A picture containing vestment, clothing&#10;&#10;Description generated with very high confidence">
            <a:extLst>
              <a:ext uri="{FF2B5EF4-FFF2-40B4-BE49-F238E27FC236}">
                <a16:creationId xmlns:a16="http://schemas.microsoft.com/office/drawing/2014/main" id="{5C8FBFF3-60F7-4D12-8C7D-689E13D3F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96" r="1" b="3109"/>
          <a:stretch/>
        </p:blipFill>
        <p:spPr>
          <a:xfrm>
            <a:off x="1007761" y="227"/>
            <a:ext cx="5740362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0" name="Rectangle 3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Rectangle 4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392DE-E7B0-4482-AD00-D8CE81594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2585" y="3007641"/>
            <a:ext cx="5212819" cy="3053798"/>
          </a:xfrm>
        </p:spPr>
        <p:txBody>
          <a:bodyPr>
            <a:normAutofit/>
          </a:bodyPr>
          <a:lstStyle/>
          <a:p>
            <a:pPr algn="l"/>
            <a:r>
              <a:rPr lang="th-TH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 ความหมายของ</a:t>
            </a:r>
            <a:br>
              <a:rPr lang="th-TH" b="1" dirty="0">
                <a:latin typeface="PSL Methinee" panose="02020603050405020304" pitchFamily="18" charset="-34"/>
                <a:cs typeface="PSL Methinee" panose="02020603050405020304" pitchFamily="18" charset="-34"/>
              </a:rPr>
            </a:br>
            <a:r>
              <a:rPr lang="th-TH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อาภรณ์</a:t>
            </a:r>
            <a:r>
              <a:rPr lang="th-TH" b="1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ศั</a:t>
            </a:r>
            <a:r>
              <a:rPr lang="th-TH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กด์สิทธิ์</a:t>
            </a:r>
            <a:br>
              <a:rPr lang="en-US" b="1" dirty="0">
                <a:latin typeface="PSL Methinee" panose="02020603050405020304" pitchFamily="18" charset="-34"/>
                <a:cs typeface="PSL Methinee" panose="02020603050405020304" pitchFamily="18" charset="-34"/>
              </a:rPr>
            </a:br>
            <a:r>
              <a:rPr lang="th-TH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 ที่ใช้ในพิธีมิสซา</a:t>
            </a:r>
            <a:endParaRPr lang="en-US" b="1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77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8B11F-FE27-4C7A-B02F-C12FBA99C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660" y="177421"/>
            <a:ext cx="10365761" cy="859809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5000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ความหมายของอาภรณ์ศักดิ์สิทธิ์</a:t>
            </a:r>
            <a:endParaRPr lang="en-US" sz="5000" b="1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B272B-BD4A-45B1-B238-5E5ED74C0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566" y="1920738"/>
            <a:ext cx="9888718" cy="3997828"/>
          </a:xfrm>
        </p:spPr>
        <p:txBody>
          <a:bodyPr>
            <a:noAutofit/>
          </a:bodyPr>
          <a:lstStyle/>
          <a:p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ในพระศาสนจักรซึ่งเป็นพระกายของพระคริสตเจ้าจะประกอบไปด้วยอวัยวะหลายส่วนที่ไม่ได้ทำหน้าที่เดียวกัน</a:t>
            </a:r>
            <a:r>
              <a:rPr lang="th-TH" sz="2800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ดังนั้นการมีบทบาทหน้าที่แตกต่างกันในพิธีถวายบูชาขอบพระคุณจะแสดงให้เห็นทางภายนอก โดยการสวมอาภรณ์ศักดิ์สิทธิ์ไม่เหมือนกัน   </a:t>
            </a:r>
            <a:endParaRPr lang="en-US" sz="2800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  <a:p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อาภรณ์ศักดิ์สิทธิ์จึงเป็นเครื่องหมายแสดงถึง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1) </a:t>
            </a:r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หน้าที่เฉพาะของศาสนบริกรแต่ละคน </a:t>
            </a:r>
            <a:r>
              <a:rPr lang="en-US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   2) </a:t>
            </a:r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การส่งเสริมให้พิธีกรรมให้มีศักดิ์สิทธิ์และสง่างามขึ้น</a:t>
            </a:r>
            <a:r>
              <a:rPr lang="th-TH" sz="2800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ด้วยเหตุนี้อาภรณ์ที่พระสงฆ์   สังฆานุกร และผู้ช่วยพิธีที่ฆราวาสใช้สวมใส่จึงต้องได้รับการเสกตามโอกาสที่เหมาะสม</a:t>
            </a:r>
          </a:p>
        </p:txBody>
      </p:sp>
    </p:spTree>
    <p:extLst>
      <p:ext uri="{BB962C8B-B14F-4D97-AF65-F5344CB8AC3E}">
        <p14:creationId xmlns:p14="http://schemas.microsoft.com/office/powerpoint/2010/main" val="224065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B272B-BD4A-45B1-B238-5E5ED74C0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426" y="2045611"/>
            <a:ext cx="10259683" cy="3997828"/>
          </a:xfrm>
        </p:spPr>
        <p:txBody>
          <a:bodyPr>
            <a:noAutofit/>
          </a:bodyPr>
          <a:lstStyle/>
          <a:p>
            <a:r>
              <a:rPr lang="th-TH" sz="30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อาภรณ์ศักดิ์สิทธิ์ทั่วไปสำหรับศาสนบริกรที่รับศีลบวช หรือรับการ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แต่งตั้งไม่ว่าขั้นใด คือ 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     </a:t>
            </a:r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เสื้ออัลบา</a:t>
            </a:r>
            <a:r>
              <a:rPr lang="th-TH" sz="2800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ที่ใช้เชือกคาดเอวรัด นอกจากว่าเสื้อนี้จะตัดให้เข้ากับร่างกายจะไม่จำเป็นต้องใช้เชือกคาดเอวก็ได้  </a:t>
            </a:r>
          </a:p>
          <a:p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ก่อนจะสวมเสื้ออัลบา ถ้าเสื้ออัลบานี้ปกคลุมคอไม่มิดให้ใช้ผ้าคลุมไหล่ 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(</a:t>
            </a:r>
            <a:r>
              <a:rPr lang="en-US" sz="28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amictus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)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ด้วย และ </a:t>
            </a:r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จะใช้เสื้อซือปลี</a:t>
            </a:r>
            <a:r>
              <a:rPr lang="th-TH" sz="2800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(</a:t>
            </a:r>
            <a:r>
              <a:rPr lang="en-US" sz="28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suplice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หรือ </a:t>
            </a:r>
            <a:r>
              <a:rPr lang="en-US" sz="28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superpelliceum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) </a:t>
            </a:r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แทนเสื้ออัลบาในมิสซาไม่ได้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หรือแม้แต่จะใช้เสื้อ</a:t>
            </a:r>
            <a:r>
              <a:rPr lang="th-TH" sz="28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ซือ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ปลีสวมทับบนเสื้อหล่อก็ไม่ได้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เมื่อจะต้องสวมเสื้อกาสุลาหรือดัลมาติกา หรือเมื่อตามกฎพิธีอาจสวมแต่เพียงสโตลา โดยไม่มีเสื้อกาสุลาหรือดัลมาติกาก็ได้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EDBCD2-56C3-4426-9193-1DED502C2CE4}"/>
              </a:ext>
            </a:extLst>
          </p:cNvPr>
          <p:cNvSpPr txBox="1">
            <a:spLocks/>
          </p:cNvSpPr>
          <p:nvPr/>
        </p:nvSpPr>
        <p:spPr>
          <a:xfrm>
            <a:off x="999241" y="254548"/>
            <a:ext cx="10335868" cy="8231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ความหมายของอาภรณ์หรือเครื่องแต่งตัว (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40284283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B272B-BD4A-45B1-B238-5E5ED74C0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733" y="2420188"/>
            <a:ext cx="7322375" cy="3263289"/>
          </a:xfrm>
        </p:spPr>
        <p:txBody>
          <a:bodyPr>
            <a:noAutofit/>
          </a:bodyPr>
          <a:lstStyle/>
          <a:p>
            <a:pPr algn="just"/>
            <a:r>
              <a:rPr lang="en-US" sz="28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Amictus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เป็นผ้าที่ใช้คลุมศีรษะ และ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/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หรือ คอ บ่าไหล่ และอก ก่อนสวมเสื้อในพิธีกรรมอื่นๆ</a:t>
            </a:r>
          </a:p>
          <a:p>
            <a:pPr algn="just"/>
            <a:r>
              <a:rPr lang="en-US" sz="28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Rabanus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ได้ให้ความหมายถึง </a:t>
            </a:r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กิจการที่ดีและหัวใจที่สะอาดบริสุทธ์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ส่วน </a:t>
            </a:r>
            <a:r>
              <a:rPr lang="en-US" sz="28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Amalarius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มองดูวิธีใช้ของผ้านี้ที่ล้อมคอ จึงแสดงถึง </a:t>
            </a:r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การระมัดระวังปกป้องคุ้มครองลิ้นหรือคำพูด 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ส่วน </a:t>
            </a:r>
            <a:r>
              <a:rPr lang="en-US" sz="28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Repertus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มองว่า ผ้านี้ที่ใช้คลุมศีรษะหมายถึง  </a:t>
            </a:r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การบังเกิดมาเป็นมนุษย์ของพระเยซูคริสตเจ้า</a:t>
            </a:r>
          </a:p>
          <a:p>
            <a:pPr algn="just"/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โดยทั่วไป ผ้านี้ใช้เพื่อป้องกันกาสุลาและอัลบา และจะใช้เพียงเมื่ออัลบานั้นไม่คลุมถึงบ่าไหล่และอก ในปัจจุบันแม้พระศาสนจักรไม่ได้บังคับให้พระสงฆ์ใช้ผ้านี้ แต่หลายแห่งก็ยังใช้อยู่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EDBCD2-56C3-4426-9193-1DED502C2CE4}"/>
              </a:ext>
            </a:extLst>
          </p:cNvPr>
          <p:cNvSpPr txBox="1">
            <a:spLocks/>
          </p:cNvSpPr>
          <p:nvPr/>
        </p:nvSpPr>
        <p:spPr>
          <a:xfrm>
            <a:off x="999240" y="188952"/>
            <a:ext cx="10335868" cy="8231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ผ้าคลุมศรีษะ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(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Amictus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D040C6-5805-40AC-B30F-1CF7938EC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142" y="2853932"/>
            <a:ext cx="2797184" cy="1788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97E462A4-CEB9-4E03-8159-C7B33436F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058" y="4642829"/>
            <a:ext cx="2775061" cy="2081296"/>
          </a:xfrm>
          <a:prstGeom prst="rect">
            <a:avLst/>
          </a:prstGeom>
        </p:spPr>
      </p:pic>
      <p:pic>
        <p:nvPicPr>
          <p:cNvPr id="17" name="Picture 16" descr="A picture containing text, book&#10;&#10;Description generated with high confidence">
            <a:extLst>
              <a:ext uri="{FF2B5EF4-FFF2-40B4-BE49-F238E27FC236}">
                <a16:creationId xmlns:a16="http://schemas.microsoft.com/office/drawing/2014/main" id="{6F85A29F-5975-445A-BA80-412E7C8DB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058" y="1063925"/>
            <a:ext cx="2822268" cy="187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999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B272B-BD4A-45B1-B238-5E5ED74C0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053" y="1903463"/>
            <a:ext cx="7205931" cy="3997828"/>
          </a:xfrm>
        </p:spPr>
        <p:txBody>
          <a:bodyPr>
            <a:noAutofit/>
          </a:bodyPr>
          <a:lstStyle/>
          <a:p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เป็นเสื้อตัวยาวจรดข้อเท้า แขนยาว ตัดเย็บด้วยผ้าลินินสีขาว</a:t>
            </a:r>
          </a:p>
          <a:p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เตือนให้เราคิดถึงเสื้อขาวที่เราได้รับในพิธีศีลล้างบาป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  </a:t>
            </a:r>
          </a:p>
          <a:p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อัลบามีที่มาจากเสื้อที่กษัตริย์เฮรอดที่บังคับให้พระคริสต์ทรงสวมเพื่อล้อเลียนพระองค์ อัลบาจึงกลายเป็น</a:t>
            </a:r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สัญลักษณ์แห่งพรหมจรรย์และความบริสุทธิ์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ของผู้ที่ได้รับการไถ่บาปด้วยพระโลหิตขององค์พระบุตร</a:t>
            </a:r>
          </a:p>
          <a:p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ในยุคกลาง มีการปักลวดลายบนแขนเสื้อทั้งสองข้าง ที่หน้าอก และที่ชายเสื้อ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เพื่อเป็นสัญลักษณ์ถึง </a:t>
            </a:r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บาดแผลทั้งห้าของพระคริสตเจ้า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ที่ทรงได้รับจากการตรึงบนไม้กางเขน</a:t>
            </a:r>
            <a:endParaRPr lang="en-US" sz="2800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EDBCD2-56C3-4426-9193-1DED502C2CE4}"/>
              </a:ext>
            </a:extLst>
          </p:cNvPr>
          <p:cNvSpPr txBox="1">
            <a:spLocks/>
          </p:cNvSpPr>
          <p:nvPr/>
        </p:nvSpPr>
        <p:spPr>
          <a:xfrm>
            <a:off x="999241" y="459265"/>
            <a:ext cx="10335868" cy="8231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23. เสื้ออัลบา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(Alba)</a:t>
            </a:r>
          </a:p>
        </p:txBody>
      </p:sp>
      <p:pic>
        <p:nvPicPr>
          <p:cNvPr id="4" name="Picture 3" descr="A person with collar shirt&#10;&#10;Description generated with high confidence">
            <a:extLst>
              <a:ext uri="{FF2B5EF4-FFF2-40B4-BE49-F238E27FC236}">
                <a16:creationId xmlns:a16="http://schemas.microsoft.com/office/drawing/2014/main" id="{5556DA54-03DD-48B9-AF4F-FB1D0F682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514" y="1504234"/>
            <a:ext cx="2696694" cy="4796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89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B272B-BD4A-45B1-B238-5E5ED74C0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862" y="2280977"/>
            <a:ext cx="9801748" cy="2975675"/>
          </a:xfrm>
        </p:spPr>
        <p:txBody>
          <a:bodyPr>
            <a:noAutofit/>
          </a:bodyPr>
          <a:lstStyle/>
          <a:p>
            <a:r>
              <a:rPr lang="th-TH" sz="30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เชือกคาดเอว มีความหมายถึง</a:t>
            </a:r>
            <a:r>
              <a:rPr lang="th-TH" sz="30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การระแวดระวังตนเอง</a:t>
            </a:r>
            <a:r>
              <a:rPr lang="th-TH" sz="30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โดยเฉพาะจากราคะตัณหา</a:t>
            </a:r>
            <a:r>
              <a:rPr lang="en-US" sz="30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30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รวมทั้งความทะนงตนด้วย นอกนั้นหมายถึง</a:t>
            </a:r>
            <a:r>
              <a:rPr lang="en-US" sz="30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30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การควบคุมตนเอง</a:t>
            </a:r>
            <a:r>
              <a:rPr lang="en-US" sz="30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30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และการบำเพ็ญตบะอดออมอาหารการกิน </a:t>
            </a:r>
            <a:endParaRPr lang="en-US" sz="3000" b="1" dirty="0">
              <a:solidFill>
                <a:srgbClr val="FFFF00"/>
              </a:solidFill>
              <a:latin typeface="PSL Methinee" panose="02020603050405020304" pitchFamily="18" charset="-34"/>
              <a:cs typeface="PSL Methinee" panose="02020603050405020304" pitchFamily="18" charset="-34"/>
            </a:endParaRPr>
          </a:p>
          <a:p>
            <a:r>
              <a:rPr lang="th-TH" sz="30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ในสมัยที่พระสงฆ์ยังภาวนา </a:t>
            </a:r>
            <a:r>
              <a:rPr lang="en-US" sz="30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“</a:t>
            </a:r>
            <a:r>
              <a:rPr lang="th-TH" sz="30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บทประจำเครื่องแต่งตัว</a:t>
            </a:r>
            <a:r>
              <a:rPr lang="en-US" sz="30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” </a:t>
            </a:r>
            <a:r>
              <a:rPr lang="th-TH" sz="30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อยู่นั้น ขณะคาดเอวมีคำภาวนาว่าดังนี้  </a:t>
            </a:r>
            <a:r>
              <a:rPr lang="en-US" sz="3000" dirty="0">
                <a:latin typeface="PSL Methinee" panose="02020603050405020304" pitchFamily="18" charset="-34"/>
                <a:cs typeface="PSL Methinee" panose="02020603050405020304" pitchFamily="18" charset="-34"/>
              </a:rPr>
              <a:t>“</a:t>
            </a:r>
            <a:r>
              <a:rPr lang="th-TH" sz="3000" i="1" dirty="0">
                <a:latin typeface="PSL Methinee" panose="02020603050405020304" pitchFamily="18" charset="-34"/>
                <a:cs typeface="PSL Methinee" panose="02020603050405020304" pitchFamily="18" charset="-34"/>
              </a:rPr>
              <a:t>ข้าแต่พระเจ้า  โปรดคาดเอวข้าพเจ้าด้วยสายคาดแห่งความเชื่อ  และรัดใจข้าพเจ้าด้วยคุณธรรมแห่งความบริสุทธิ์  และโปรดทำลายราคะตัณหาทั้งสิ้นให้หมดไป  เหลือไว้แค่เฉพาะพลังแห่งความบริสุทธิ์ในตัวข้าพเจ้า</a:t>
            </a:r>
            <a:r>
              <a:rPr lang="en-US" sz="3000" i="1" dirty="0">
                <a:latin typeface="PSL Methinee" panose="02020603050405020304" pitchFamily="18" charset="-34"/>
                <a:cs typeface="PSL Methinee" panose="02020603050405020304" pitchFamily="18" charset="-34"/>
              </a:rPr>
              <a:t>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EDBCD2-56C3-4426-9193-1DED502C2CE4}"/>
              </a:ext>
            </a:extLst>
          </p:cNvPr>
          <p:cNvSpPr txBox="1">
            <a:spLocks/>
          </p:cNvSpPr>
          <p:nvPr/>
        </p:nvSpPr>
        <p:spPr>
          <a:xfrm>
            <a:off x="1095104" y="474943"/>
            <a:ext cx="10277265" cy="8231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เชือกคาดเอว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(Cingulum)</a:t>
            </a:r>
          </a:p>
        </p:txBody>
      </p:sp>
    </p:spTree>
    <p:extLst>
      <p:ext uri="{BB962C8B-B14F-4D97-AF65-F5344CB8AC3E}">
        <p14:creationId xmlns:p14="http://schemas.microsoft.com/office/powerpoint/2010/main" val="35101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B272B-BD4A-45B1-B238-5E5ED74C0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104" y="2578361"/>
            <a:ext cx="7772271" cy="2975675"/>
          </a:xfrm>
        </p:spPr>
        <p:txBody>
          <a:bodyPr>
            <a:noAutofit/>
          </a:bodyPr>
          <a:lstStyle/>
          <a:p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ความหมายที่เป็นแม่บททางรูปคำสอนนั้นหมายถึง  </a:t>
            </a:r>
            <a:r>
              <a:rPr lang="th-TH" sz="32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ความชอบธรรมของพระคริสตเจ้า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 ตามวจนะของประกาศกอิสยาห์ที่ว่า </a:t>
            </a:r>
            <a:r>
              <a:rPr lang="en-US" sz="3200" i="1" dirty="0">
                <a:latin typeface="PSL Methinee" panose="02020603050405020304" pitchFamily="18" charset="-34"/>
                <a:cs typeface="PSL Methinee" panose="02020603050405020304" pitchFamily="18" charset="-34"/>
              </a:rPr>
              <a:t>“</a:t>
            </a:r>
            <a:r>
              <a:rPr lang="th-TH" sz="3200" i="1" dirty="0">
                <a:latin typeface="PSL Methinee" panose="02020603050405020304" pitchFamily="18" charset="-34"/>
                <a:cs typeface="PSL Methinee" panose="02020603050405020304" pitchFamily="18" charset="-34"/>
              </a:rPr>
              <a:t>ความชอบธรรมจะเป็นผ้าคาดเอวของท่าน</a:t>
            </a:r>
            <a:r>
              <a:rPr lang="en-US" sz="3200" i="1" dirty="0">
                <a:latin typeface="PSL Methinee" panose="02020603050405020304" pitchFamily="18" charset="-34"/>
                <a:cs typeface="PSL Methinee" panose="02020603050405020304" pitchFamily="18" charset="-34"/>
              </a:rPr>
              <a:t>”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(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อสย 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11.5)</a:t>
            </a:r>
          </a:p>
          <a:p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ส่วนความหมายที่เป็นแม่บททางภาพพจน์คือ </a:t>
            </a:r>
            <a:r>
              <a:rPr lang="th-TH" sz="3200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เป็น</a:t>
            </a:r>
            <a:r>
              <a:rPr lang="th-TH" sz="32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สัญลักษณ์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ของเชือกที่ผูกมัดองค์พระเยซูเจ้าขณะถูกจับและรับทรมาน  และยังหมายถึง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แส้ที่โบยพระวรกายของพระองค์ด้วย</a:t>
            </a:r>
            <a:endParaRPr lang="en-US" sz="3200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EDBCD2-56C3-4426-9193-1DED502C2CE4}"/>
              </a:ext>
            </a:extLst>
          </p:cNvPr>
          <p:cNvSpPr txBox="1">
            <a:spLocks/>
          </p:cNvSpPr>
          <p:nvPr/>
        </p:nvSpPr>
        <p:spPr>
          <a:xfrm>
            <a:off x="1095104" y="474943"/>
            <a:ext cx="10277265" cy="8231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24. เชือกคาดเอว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(Cingulum) (2)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30D1B-F7F2-44B4-A46B-0C0CFAFD5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155" y="1200373"/>
            <a:ext cx="2901941" cy="527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6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B272B-BD4A-45B1-B238-5E5ED74C0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125" y="1238373"/>
            <a:ext cx="7167980" cy="3263289"/>
          </a:xfrm>
        </p:spPr>
        <p:txBody>
          <a:bodyPr>
            <a:noAutofit/>
          </a:bodyPr>
          <a:lstStyle/>
          <a:p>
            <a:pPr algn="just"/>
            <a:r>
              <a:rPr lang="en-US" sz="28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Stola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เป็นผ้าผืนยาวที่ใช้คลองคอ เริ่มใช้ในสเปนและแคว้นโกล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เป็นเครื่องหมายถึง </a:t>
            </a:r>
            <a:r>
              <a:rPr lang="en-US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“</a:t>
            </a:r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แอก</a:t>
            </a:r>
            <a:r>
              <a:rPr lang="en-US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”</a:t>
            </a:r>
            <a:r>
              <a:rPr lang="en-US" sz="2800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หรือ</a:t>
            </a:r>
            <a:r>
              <a:rPr lang="en-US" sz="2800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ภาระหน้าที่ของพระคริสตเจ้า</a:t>
            </a:r>
            <a:r>
              <a:rPr lang="en-US" sz="28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นอกนั้นยังมีความหมายอื่นๆ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ตามมาอีกคือ คุณธรรมอันจำเป็นที่สังฆานุกรหรือพระสงฆ์จะต้องมีเพื่อประกอบภาระหน้าที่ของท่าน ได้แก่ ความสุภาพถ่อมตน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ความนอบน้อมเชื่อฟัง</a:t>
            </a:r>
            <a:r>
              <a:rPr lang="en-US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8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ความบริสุทธิ์ ความปรีชาฉลาดและความอดทน ความเข้มแข็ง</a:t>
            </a:r>
            <a:endParaRPr lang="en-US" sz="2800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EDBCD2-56C3-4426-9193-1DED502C2CE4}"/>
              </a:ext>
            </a:extLst>
          </p:cNvPr>
          <p:cNvSpPr txBox="1">
            <a:spLocks/>
          </p:cNvSpPr>
          <p:nvPr/>
        </p:nvSpPr>
        <p:spPr>
          <a:xfrm>
            <a:off x="1795682" y="87291"/>
            <a:ext cx="10335868" cy="8231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25. สโตลา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(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Stola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)</a:t>
            </a:r>
          </a:p>
        </p:txBody>
      </p:sp>
      <p:pic>
        <p:nvPicPr>
          <p:cNvPr id="8" name="Picture 7" descr="A close up of a towel&#10;&#10;Description generated with very high confidence">
            <a:extLst>
              <a:ext uri="{FF2B5EF4-FFF2-40B4-BE49-F238E27FC236}">
                <a16:creationId xmlns:a16="http://schemas.microsoft.com/office/drawing/2014/main" id="{39826BAE-45D9-490C-9BA5-2B6C2CCEA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868" y="164982"/>
            <a:ext cx="2365060" cy="4561187"/>
          </a:xfrm>
          <a:prstGeom prst="rect">
            <a:avLst/>
          </a:prstGeom>
        </p:spPr>
      </p:pic>
      <p:pic>
        <p:nvPicPr>
          <p:cNvPr id="10" name="Picture 9" descr="A close up of a person&#10;&#10;Description generated with high confidence">
            <a:extLst>
              <a:ext uri="{FF2B5EF4-FFF2-40B4-BE49-F238E27FC236}">
                <a16:creationId xmlns:a16="http://schemas.microsoft.com/office/drawing/2014/main" id="{77245AA1-FAB3-49CF-8575-FE96780F6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4" y="2414301"/>
            <a:ext cx="1693268" cy="44124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7D231A-094D-4DEA-B09C-D2406ABF49E1}"/>
              </a:ext>
            </a:extLst>
          </p:cNvPr>
          <p:cNvSpPr txBox="1"/>
          <p:nvPr/>
        </p:nvSpPr>
        <p:spPr>
          <a:xfrm>
            <a:off x="2134496" y="4668316"/>
            <a:ext cx="9120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26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Rabanus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ได้ให้ความหมายที่แคบเข้ามา หมายถึง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ภาระหน้าที่ในประกาศเทศนา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 ดังนั้น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 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ผู้ป่าวประกาศพระวาจาของพระเจ้าในการเทศน์สอนจะต้องมีการเตรียมตัวอย่างดี โดยพระสงฆ์สวมสตอลารอบคอห้อยลงมาทางหน้าอก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ส่วนสังฆานุกรสวมสตอลาเฉียงจากไหล่ซ้ายมายึดไว้ที่เอวด้านขวา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SL Methinee" panose="02020603050405020304" pitchFamily="18" charset="-34"/>
              <a:ea typeface="+mn-ea"/>
              <a:cs typeface="PSL Methinee" panose="02020603050405020304" pitchFamily="18" charset="-34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26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95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1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B272B-BD4A-45B1-B238-5E5ED74C0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333" y="2137696"/>
            <a:ext cx="10259683" cy="3997828"/>
          </a:xfrm>
        </p:spPr>
        <p:txBody>
          <a:bodyPr>
            <a:noAutofit/>
          </a:bodyPr>
          <a:lstStyle/>
          <a:p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นักพิธีกรรมตั้งแต่สมัยกลางในศตวรรษที่ 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13 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นำโดย 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Rabanus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Mausus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ได้ให้ความหมายของเสื้อนี้ว่า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32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เป็นสัญลักษณ์แห่งความเมตตาและความรักแบบไม่เห็นแก่ตัว 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ซึ่งครอบคลุมคุณธรรมทุกอย่างและมีศักดิ์ศรี มีเกียรติเหนือสิ่งอื่นใด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เพราะเสื้อนี้คลุมทับเสื้อและเครื่องหมายอื่น ๆ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ทุกชิ้นไว้ </a:t>
            </a:r>
            <a:endParaRPr lang="en-US" sz="3200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  <a:p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ในคำภาวนามอบและสวมเสื้อกาสุลาในพิธีได้ให้ความหมายถึง </a:t>
            </a:r>
            <a:r>
              <a:rPr lang="th-TH" sz="32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ความรักความเมตตาเหนือธรรมชาติ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 ดังเช่นในคำภาวนาขณะสวมเสื้อกาสุลามีคำกล่าวว่า </a:t>
            </a:r>
            <a:r>
              <a:rPr lang="en-US" sz="3200" i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“</a:t>
            </a:r>
            <a:r>
              <a:rPr lang="th-TH" sz="3200" i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ข้าแต่พระเจ้า</a:t>
            </a:r>
            <a:r>
              <a:rPr lang="en-US" sz="3200" i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3200" i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โปรดสวมแต่งข้าพเจ้าด้วยเครื่องประดับแห่งความสุภาพถ่อมตนแห่งความรักเมตตาและสันติสุข เพื่อว่าโดยอาศัยคุณธรรมทุก</a:t>
            </a:r>
            <a:r>
              <a:rPr lang="en-US" sz="3200" i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3200" i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ๆ ด้าน ข้าพเจ้าจะสามารถเอาชนะศัตรูได้”</a:t>
            </a:r>
            <a:endParaRPr lang="en-US" sz="3200" i="1" dirty="0">
              <a:solidFill>
                <a:srgbClr val="FFFF00"/>
              </a:solidFill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EDBCD2-56C3-4426-9193-1DED502C2CE4}"/>
              </a:ext>
            </a:extLst>
          </p:cNvPr>
          <p:cNvSpPr txBox="1">
            <a:spLocks/>
          </p:cNvSpPr>
          <p:nvPr/>
        </p:nvSpPr>
        <p:spPr>
          <a:xfrm>
            <a:off x="999241" y="459265"/>
            <a:ext cx="10335868" cy="8231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เสื้อกาสุลา (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Casula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714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 descr="A close up of a logo&#10;&#10;Description generated with very high confidence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/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266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98657"/>
                </a:solidFill>
                <a:effectLst/>
                <a:uLnTx/>
                <a:uFillTx/>
                <a:latin typeface="Wingdings 3" panose="05040102010807070707" pitchFamily="18" charset="2"/>
                <a:ea typeface="+mn-ea"/>
                <a:cs typeface="+mn-cs"/>
              </a:rPr>
              <a:t>z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98657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B272B-BD4A-45B1-B238-5E5ED74C0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401" y="1781745"/>
            <a:ext cx="6723867" cy="399782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เสื้อกาสุลา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นี้นอกเหนือจากความหมายเรื่อง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ความรักเมตต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าแล้ว 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ต่อมายัง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มีการให้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หมายถึงคุณธรรมอื่นๆ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ด้วย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เป็นต้นว่า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ความยุติธรรม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ความศักดิ์สิทธิ์ของพระสงฆ์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ความเป็นผู้มีใจซื่อบริสุทธิ์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พระคุณของพระจิต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ความกล้าหาญในการป้องกันความเชื่อ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และโดยเฉพาะอย่างยิ่งการแบกแอกอัน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“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อ่อนนุ่มและเบา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” 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ของพระคริสตเจ้าเพื่อติดตามพระองค์ไป</a:t>
            </a:r>
            <a:r>
              <a:rPr lang="en-US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32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และ</a:t>
            </a:r>
            <a:r>
              <a:rPr lang="en-US" sz="32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ความเป็นหนึ่งเดียวกันของพระศาสนจักร</a:t>
            </a:r>
            <a:endParaRPr lang="en-US" sz="3200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EDBCD2-56C3-4426-9193-1DED502C2CE4}"/>
              </a:ext>
            </a:extLst>
          </p:cNvPr>
          <p:cNvSpPr txBox="1">
            <a:spLocks/>
          </p:cNvSpPr>
          <p:nvPr/>
        </p:nvSpPr>
        <p:spPr>
          <a:xfrm>
            <a:off x="1021723" y="409731"/>
            <a:ext cx="6605164" cy="6656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26.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เสื้อกาสุลา</a:t>
            </a: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SL Methinee" panose="02020603050405020304" pitchFamily="18" charset="-34"/>
                <a:ea typeface="+mn-ea"/>
                <a:cs typeface="PSL Methinee" panose="02020603050405020304" pitchFamily="18" charset="-34"/>
              </a:rPr>
              <a:t>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(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Casula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) (2)</a:t>
            </a:r>
          </a:p>
        </p:txBody>
      </p:sp>
      <p:pic>
        <p:nvPicPr>
          <p:cNvPr id="5" name="Picture 4" descr="A person wearing a costume&#10;&#10;Description generated with very high confidence">
            <a:extLst>
              <a:ext uri="{FF2B5EF4-FFF2-40B4-BE49-F238E27FC236}">
                <a16:creationId xmlns:a16="http://schemas.microsoft.com/office/drawing/2014/main" id="{6F6BEAF3-7A7A-4100-92AB-2E6CD5D95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638" y="549949"/>
            <a:ext cx="3754315" cy="5644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832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48ECC394-670C-99B6-BFF6-5CD0F3ABAE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93901" y="4767263"/>
            <a:ext cx="8463084" cy="15557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en-US" altLang="en-US" sz="4400" b="1" cap="none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KodchiangUPC" pitchFamily="18" charset="-34"/>
              </a:rPr>
              <a:t>I. </a:t>
            </a:r>
            <a:r>
              <a:rPr lang="th-TH" altLang="en-US" sz="4400" b="1" cap="none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ระเบียบการเกี่ยวกับศีลศักดิ์สิทธิ์</a:t>
            </a:r>
            <a:br>
              <a:rPr lang="th-TH" altLang="en-US" sz="4400" b="1" cap="none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</a:br>
            <a:r>
              <a:rPr lang="th-TH" altLang="en-US" sz="4400" b="1" cap="none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บทที่ 1 พระธรรมล้ำลึกปัสกา ในช่วงเวลาของพระศาสนจักร</a:t>
            </a:r>
            <a:br>
              <a:rPr lang="th-TH" altLang="en-US" sz="4400" b="1" cap="none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</a:br>
            <a:br>
              <a:rPr lang="th-TH" altLang="en-US" sz="4000" b="1" cap="none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KodchiangUPC" pitchFamily="18" charset="-34"/>
              </a:rPr>
            </a:br>
            <a:endParaRPr lang="th-TH" altLang="en-US" sz="4000" b="1" cap="none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  <a:cs typeface="KodchiangUPC" pitchFamily="18" charset="-34"/>
            </a:endParaRPr>
          </a:p>
        </p:txBody>
      </p:sp>
      <p:sp>
        <p:nvSpPr>
          <p:cNvPr id="44035" name="Slide Number Placeholder 6">
            <a:extLst>
              <a:ext uri="{FF2B5EF4-FFF2-40B4-BE49-F238E27FC236}">
                <a16:creationId xmlns:a16="http://schemas.microsoft.com/office/drawing/2014/main" id="{C6B818F9-BCD6-AE70-5BB9-3E58AE55CC4F}"/>
              </a:ext>
            </a:extLst>
          </p:cNvPr>
          <p:cNvSpPr txBox="1">
            <a:spLocks noGrp="1"/>
          </p:cNvSpPr>
          <p:nvPr/>
        </p:nvSpPr>
        <p:spPr bwMode="auto">
          <a:xfrm>
            <a:off x="9667875" y="57150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D7CE3588-3ACE-4558-979A-337A5169219F}" type="slidenum">
              <a:rPr lang="en-US" altLang="en-US" sz="1600" b="1">
                <a:solidFill>
                  <a:srgbClr val="575F6D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th-TH" altLang="en-US" sz="1600" b="1">
              <a:solidFill>
                <a:srgbClr val="575F6D"/>
              </a:solidFill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pic>
        <p:nvPicPr>
          <p:cNvPr id="44036" name="Picture 6" descr="jesus-christ-ressurected-140">
            <a:extLst>
              <a:ext uri="{FF2B5EF4-FFF2-40B4-BE49-F238E27FC236}">
                <a16:creationId xmlns:a16="http://schemas.microsoft.com/office/drawing/2014/main" id="{5A47C9D8-696A-80A0-893D-67074CDF2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1"/>
            <a:ext cx="3124200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1294F7-5F5C-45BC-9555-692A7DEF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285" y="460076"/>
            <a:ext cx="3653766" cy="5480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4E6FAC3E-BB6C-4BE5-9AB7-E5DF5A494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474" y="0"/>
            <a:ext cx="2982737" cy="4087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1FEE6388-A64B-499B-BE71-2EA51E49D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424" y="3922143"/>
            <a:ext cx="3298046" cy="2783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76865D74-A16A-456A-9E53-1683B6ED8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470400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25941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52FD-C31E-795C-D13F-176BF2356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538" y="1276351"/>
            <a:ext cx="6457950" cy="969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ความหมายของสีที่ใช้แสดงในพิธีกรรม</a:t>
            </a:r>
            <a:endParaRPr lang="en-US" sz="3600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CB8C-EA4A-C009-AD56-DBCBBB7C46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38350" y="2503489"/>
            <a:ext cx="8305800" cy="2663825"/>
          </a:xfrm>
        </p:spPr>
        <p:txBody>
          <a:bodyPr rtlCol="0">
            <a:normAutofit lnSpcReduction="10000"/>
          </a:bodyPr>
          <a:lstStyle/>
          <a:p>
            <a:pPr eaLnBrk="1" hangingPunct="1">
              <a:defRPr/>
            </a:pPr>
            <a:r>
              <a:rPr lang="th-TH" altLang="en-US" sz="2400">
                <a:latin typeface="PSL Methinee"/>
                <a:ea typeface="PSL Methinee"/>
                <a:cs typeface="PSL Methinee"/>
              </a:rPr>
              <a:t>การใช้อาภรณ์ศักดิ์สิทธิ์สีต่าง ๆ ในด้านหนึ่งมีเจตนาแสดงออกภายนอกถึง</a:t>
            </a:r>
            <a:r>
              <a:rPr lang="th-TH" altLang="en-US" sz="2400">
                <a:solidFill>
                  <a:srgbClr val="FFFF00"/>
                </a:solidFill>
                <a:latin typeface="PSL Methinee"/>
                <a:ea typeface="PSL Methinee"/>
                <a:cs typeface="PSL Methinee"/>
              </a:rPr>
              <a:t>ลักษณะของธรรมล้ำลึกที่เฉลิมฉลอง  </a:t>
            </a:r>
            <a:r>
              <a:rPr lang="th-TH" altLang="en-US" sz="2400">
                <a:latin typeface="PSL Methinee"/>
                <a:ea typeface="PSL Methinee"/>
                <a:cs typeface="PSL Methinee"/>
              </a:rPr>
              <a:t>อีกด้านหนึ่งยังหมายถึง</a:t>
            </a:r>
            <a:r>
              <a:rPr lang="en-US" altLang="en-US" sz="2400">
                <a:latin typeface="PSL Methinee"/>
                <a:ea typeface="PSL Methinee"/>
                <a:cs typeface="PSL Methinee"/>
              </a:rPr>
              <a:t> </a:t>
            </a:r>
            <a:r>
              <a:rPr lang="th-TH" altLang="en-US" sz="2400">
                <a:solidFill>
                  <a:srgbClr val="FFFF00"/>
                </a:solidFill>
                <a:latin typeface="PSL Methinee"/>
                <a:ea typeface="PSL Methinee"/>
                <a:cs typeface="PSL Methinee"/>
              </a:rPr>
              <a:t>ความก้าวหน้าของชีวิตคริสตชนตามลำดับเวลาของปีทางพิธีกรรมอีกด้วย</a:t>
            </a:r>
          </a:p>
          <a:p>
            <a:pPr eaLnBrk="1" hangingPunct="1">
              <a:defRPr/>
            </a:pPr>
            <a:r>
              <a:rPr lang="th-TH" altLang="en-US" sz="2400">
                <a:latin typeface="PSL Methinee"/>
                <a:ea typeface="PSL Methinee"/>
                <a:cs typeface="PSL Methinee"/>
              </a:rPr>
              <a:t>สภาพระสังฆราชอาจกำหนดการดัดแปลงสีของอาภรณ์ให้เหมาะสมกับความต้องการและประเพณีของประชาชน  และนำเสนอให้สันตะสำนักพิจารณา </a:t>
            </a:r>
            <a:r>
              <a:rPr lang="en-US" altLang="en-US" sz="2400">
                <a:latin typeface="PSL Methinee"/>
                <a:ea typeface="PSL Methinee"/>
                <a:cs typeface="PSL Methinee"/>
              </a:rPr>
              <a:t>(I.G. 308) </a:t>
            </a:r>
            <a:endParaRPr lang="th-TH" altLang="en-US" sz="2400">
              <a:latin typeface="PSL Methinee"/>
              <a:ea typeface="PSL Methinee"/>
              <a:cs typeface="PSL Methinee"/>
            </a:endParaRPr>
          </a:p>
          <a:p>
            <a:pPr eaLnBrk="1" hangingPunct="1">
              <a:defRPr/>
            </a:pPr>
            <a:r>
              <a:rPr lang="th-TH" altLang="en-US" sz="2400">
                <a:latin typeface="PSL Methinee"/>
                <a:ea typeface="PSL Methinee"/>
                <a:cs typeface="PSL Methinee"/>
              </a:rPr>
              <a:t>ในมิสซาพิธีพิเศษ </a:t>
            </a:r>
            <a:r>
              <a:rPr lang="en-US" altLang="en-US" sz="2400">
                <a:latin typeface="PSL Methinee"/>
                <a:ea typeface="PSL Methinee"/>
                <a:cs typeface="PSL Methinee"/>
              </a:rPr>
              <a:t>(Missae</a:t>
            </a:r>
            <a:r>
              <a:rPr lang="th-TH" altLang="en-US" sz="2400">
                <a:latin typeface="PSL Methinee"/>
                <a:ea typeface="PSL Methinee"/>
                <a:cs typeface="PSL Methinee"/>
              </a:rPr>
              <a:t> </a:t>
            </a:r>
            <a:r>
              <a:rPr lang="en-US" altLang="en-US" sz="2400">
                <a:latin typeface="PSL Methinee"/>
                <a:ea typeface="PSL Methinee"/>
                <a:cs typeface="PSL Methinee"/>
              </a:rPr>
              <a:t>rituals) </a:t>
            </a:r>
            <a:r>
              <a:rPr lang="th-TH" altLang="en-US" sz="2400">
                <a:latin typeface="PSL Methinee"/>
                <a:ea typeface="PSL Methinee"/>
                <a:cs typeface="PSL Methinee"/>
              </a:rPr>
              <a:t>ใช้สีประจำวันหรือสีขาว หรือสีของวันฉลองนั้น มิสซาสำหรับการใช้โทษ จะใช้สีม่วง ส่วนมิสซาบนบานให้ใช้สีที่เหมาะกับมิสซา ซึ่งถวายในวันนั้น หรืออาจใช้สีของวันหรือเทศกาลนั้นๆ</a:t>
            </a:r>
            <a:endParaRPr lang="en-US" altLang="en-US" sz="2400">
              <a:latin typeface="PSL Methinee"/>
              <a:ea typeface="PSL Methinee"/>
              <a:cs typeface="PSL Methine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dress&#10;&#10;Description generated with very high confidence">
            <a:extLst>
              <a:ext uri="{FF2B5EF4-FFF2-40B4-BE49-F238E27FC236}">
                <a16:creationId xmlns:a16="http://schemas.microsoft.com/office/drawing/2014/main" id="{644E7DB2-825C-E2A1-C2E5-C915A166C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1928"/>
          <a:stretch/>
        </p:blipFill>
        <p:spPr>
          <a:xfrm>
            <a:off x="7419928" y="1416845"/>
            <a:ext cx="2733722" cy="4104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B301E-9834-C0F8-D983-DC583DB4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388" y="774701"/>
            <a:ext cx="5124450" cy="969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Methinee" panose="02020603050405020304" pitchFamily="18" charset="-34"/>
                <a:cs typeface="PSL Methinee" panose="02020603050405020304" pitchFamily="18" charset="-34"/>
              </a:rPr>
              <a:t>สีขาวหรือสีทอง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B23A2-5FE4-5024-3C6C-1A6B28156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0" y="1570038"/>
            <a:ext cx="5124450" cy="31734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2175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เป็นสีที่บ่งบอกถึง</a:t>
            </a:r>
            <a:r>
              <a:rPr lang="en-US" sz="2175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175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ความบริสุทธิ์ พรหมจรรย์ ความสว่าง ความชื่นชมยินดี ชัยชนะ และพระสิริรุ่งโรจน์อีกด้วย</a:t>
            </a:r>
            <a:r>
              <a:rPr lang="en-US" sz="2175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endParaRPr lang="en-US" sz="2175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175" dirty="0">
                <a:latin typeface="PSL Methinee" panose="02020603050405020304" pitchFamily="18" charset="-34"/>
                <a:cs typeface="PSL Methinee" panose="02020603050405020304" pitchFamily="18" charset="-34"/>
              </a:rPr>
              <a:t>อีกทั้งยังเป็นสีที่แสดงถึง</a:t>
            </a:r>
            <a:r>
              <a:rPr lang="th-TH" sz="2175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การผ่านพ้นจากบาปหรือความตายไปสู่ชีวิตใหม่  </a:t>
            </a:r>
            <a:r>
              <a:rPr lang="th-TH" sz="2175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เพราะฉะนั้น</a:t>
            </a:r>
            <a:r>
              <a:rPr lang="en-US" sz="2175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175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เป็นสีที่ใช้พิธีศีลล้างบาปและศีลกำลัง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175" dirty="0">
                <a:latin typeface="PSL Methinee" panose="02020603050405020304" pitchFamily="18" charset="-34"/>
                <a:cs typeface="PSL Methinee" panose="02020603050405020304" pitchFamily="18" charset="-34"/>
              </a:rPr>
              <a:t>พระสงฆ์จะสวมอาภรณ์สีขาว ในวันสมโภชปัสกา วันพระคริสตสมภพ  ในวันฉลอง</a:t>
            </a:r>
            <a:r>
              <a:rPr lang="en-US" sz="2175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175" dirty="0">
                <a:latin typeface="PSL Methinee" panose="02020603050405020304" pitchFamily="18" charset="-34"/>
                <a:cs typeface="PSL Methinee" panose="02020603050405020304" pitchFamily="18" charset="-34"/>
              </a:rPr>
              <a:t>และระลึกถึงพระเยซูเจ้าที่ไม่ใช่มหาทรมานของพระองค์ ในวันสมโภชและฉลองพระนางมารี</a:t>
            </a:r>
            <a:r>
              <a:rPr lang="th-TH" sz="2175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ย์</a:t>
            </a:r>
            <a:r>
              <a:rPr lang="th-TH" sz="2175" dirty="0">
                <a:latin typeface="PSL Methinee" panose="02020603050405020304" pitchFamily="18" charset="-34"/>
                <a:cs typeface="PSL Methinee" panose="02020603050405020304" pitchFamily="18" charset="-34"/>
              </a:rPr>
              <a:t>  ทูตสวรรค์และนักบุญที่ไม่ใช่มรณสักขี ในวันสมโภชนักบุญทั้งหลาย</a:t>
            </a:r>
            <a:r>
              <a:rPr lang="en-US" sz="2175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175" dirty="0">
                <a:latin typeface="PSL Methinee" panose="02020603050405020304" pitchFamily="18" charset="-34"/>
                <a:cs typeface="PSL Methinee" panose="02020603050405020304" pitchFamily="18" charset="-34"/>
              </a:rPr>
              <a:t>วันสมโภชการบังเกิดของนักบุญยอห์น    บัปติสต์ นักบุญยอห์นอัครสาวก วันฉลองธรรมาสน์นักบุญเปโตรอัครสาวก และวันฉลองการกลับใจของนักบุญเปา</a:t>
            </a:r>
            <a:r>
              <a:rPr lang="th-TH" sz="2175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โล</a:t>
            </a:r>
            <a:endParaRPr lang="en-US" sz="2175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175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สีขาว</a:t>
            </a:r>
            <a:r>
              <a:rPr lang="th-TH" sz="2175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สามารถใส่แทนสี</a:t>
            </a:r>
            <a:r>
              <a:rPr lang="th-TH" sz="2175" b="1" dirty="0" err="1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อื่นๆ</a:t>
            </a:r>
            <a:r>
              <a:rPr lang="th-TH" sz="2175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 ในพิธีได้</a:t>
            </a:r>
            <a:endParaRPr lang="en-US" sz="2175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2100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collar shirt&#10;&#10;Description generated with high confidence">
            <a:extLst>
              <a:ext uri="{FF2B5EF4-FFF2-40B4-BE49-F238E27FC236}">
                <a16:creationId xmlns:a16="http://schemas.microsoft.com/office/drawing/2014/main" id="{ADE3DF20-5ABC-E51E-7F6C-D8EB4AA76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" r="10789" b="-3"/>
          <a:stretch/>
        </p:blipFill>
        <p:spPr>
          <a:xfrm>
            <a:off x="1997029" y="1416845"/>
            <a:ext cx="2733722" cy="4104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4476C-856E-FFE0-96D9-5700082B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430338"/>
            <a:ext cx="5124450" cy="969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950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สีแดง</a:t>
            </a:r>
            <a:endParaRPr lang="en-US" sz="4950" b="1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72098-E7CD-692B-420B-AE5AAA9F8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2503489"/>
            <a:ext cx="5124450" cy="3017837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เป็นสีที่หมายถึง</a:t>
            </a:r>
            <a:r>
              <a:rPr lang="en-US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7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ไฟ เลือด ชีวิต และการยอมตายเป็นมรณสักขี </a:t>
            </a:r>
            <a:r>
              <a:rPr lang="th-TH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ซึ่งทำให้เกิดความหมายตามมาคือ </a:t>
            </a:r>
            <a:r>
              <a:rPr lang="th-TH" sz="27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ความรัก </a:t>
            </a:r>
            <a:r>
              <a:rPr lang="th-TH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อีกด้วย</a:t>
            </a:r>
            <a:endParaRPr lang="en-US" sz="2700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พระสงฆ์สวมอาภรณ์สีแดง ในวันอาทิตย์มหาทรมานของพระเยซูเจ้า วันศุกร์ศักดิ์สิทธิ์ ในวันฉลองการบังเกิดใหม่ในสวรรค์ของบรรดาอัครสาวก และบรรดานักบุญมรณสักขีทั้งหลาย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วันอาทิตย์สมโภชพระจิตเจ้า (พระสันตะปาปาอินโน</a:t>
            </a:r>
            <a:r>
              <a:rPr lang="th-TH" sz="2700" dirty="0" err="1">
                <a:latin typeface="PSL Methinee" panose="02020603050405020304" pitchFamily="18" charset="-34"/>
                <a:cs typeface="PSL Methinee" panose="02020603050405020304" pitchFamily="18" charset="-34"/>
              </a:rPr>
              <a:t>เซนต์</a:t>
            </a:r>
            <a:r>
              <a:rPr lang="th-TH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 ที่ 3 (ค.ศ. 1198-1216) </a:t>
            </a:r>
            <a:endParaRPr lang="en-US" sz="2700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2100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76269-B28A-0FF7-BA20-A577B92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5700" y="1430338"/>
            <a:ext cx="6457950" cy="969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สีเขียว</a:t>
            </a:r>
            <a:r>
              <a:rPr lang="en-US" sz="3600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AA8C6-7344-F716-2A9A-24B3659019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00550" y="2400300"/>
            <a:ext cx="6091238" cy="3017838"/>
          </a:xfrm>
        </p:spPr>
        <p:txBody>
          <a:bodyPr/>
          <a:lstStyle/>
          <a:p>
            <a:pPr algn="just" eaLnBrk="1" hangingPunct="1"/>
            <a:r>
              <a:rPr lang="th-TH" altLang="en-US" sz="2700">
                <a:latin typeface="PSL Methinee"/>
                <a:ea typeface="PSL Methinee"/>
                <a:cs typeface="PSL Methinee"/>
              </a:rPr>
              <a:t>เป็นสีที่แสดงให้เห็นถึง</a:t>
            </a:r>
            <a:r>
              <a:rPr lang="en-US" altLang="en-US" sz="2700">
                <a:latin typeface="PSL Methinee"/>
                <a:ea typeface="PSL Methinee"/>
                <a:cs typeface="PSL Methinee"/>
              </a:rPr>
              <a:t> </a:t>
            </a:r>
            <a:r>
              <a:rPr lang="th-TH" altLang="en-US" sz="2700">
                <a:latin typeface="PSL Methinee"/>
                <a:ea typeface="PSL Methinee"/>
                <a:cs typeface="PSL Methinee"/>
              </a:rPr>
              <a:t>ความสดชื่น </a:t>
            </a:r>
            <a:r>
              <a:rPr lang="th-TH" altLang="en-US" sz="2700" b="1">
                <a:solidFill>
                  <a:srgbClr val="FFFF00"/>
                </a:solidFill>
                <a:latin typeface="PSL Methinee"/>
                <a:ea typeface="PSL Methinee"/>
                <a:cs typeface="PSL Methinee"/>
              </a:rPr>
              <a:t>ความหวัง ความอุดมสมบูรณ์ และชีวิตแห่งความเชื่อที่มีชีวิตชีวา (เป็นสีที่พบมากที่สุดในธรรมชาติ)</a:t>
            </a:r>
          </a:p>
          <a:p>
            <a:pPr algn="just" eaLnBrk="1" hangingPunct="1"/>
            <a:r>
              <a:rPr lang="th-TH" altLang="en-US" sz="2700">
                <a:latin typeface="PSL Methinee"/>
                <a:ea typeface="PSL Methinee"/>
                <a:cs typeface="PSL Methinee"/>
              </a:rPr>
              <a:t>พระสงฆ์สวมอาภรณ์สีเขียวในพิธีทำวัตร</a:t>
            </a:r>
            <a:r>
              <a:rPr lang="en-US" altLang="en-US" sz="2700">
                <a:latin typeface="PSL Methinee"/>
                <a:ea typeface="PSL Methinee"/>
                <a:cs typeface="PSL Methinee"/>
              </a:rPr>
              <a:t> </a:t>
            </a:r>
            <a:r>
              <a:rPr lang="th-TH" altLang="en-US" sz="2700">
                <a:latin typeface="PSL Methinee"/>
                <a:ea typeface="PSL Methinee"/>
                <a:cs typeface="PSL Methinee"/>
              </a:rPr>
              <a:t>และมิสซาในเทศกาลธรรมดาตลอดปี</a:t>
            </a:r>
            <a:endParaRPr lang="en-US" altLang="en-US" sz="2700">
              <a:latin typeface="PSL Methinee"/>
              <a:ea typeface="PSL Methinee"/>
              <a:cs typeface="PSL Methinee"/>
            </a:endParaRPr>
          </a:p>
          <a:p>
            <a:pPr eaLnBrk="1" hangingPunct="1"/>
            <a:endParaRPr lang="en-US" altLang="en-US" sz="2100">
              <a:latin typeface="PSL Methinee"/>
              <a:ea typeface="PSL Methinee"/>
              <a:cs typeface="PSL Methinee"/>
            </a:endParaRPr>
          </a:p>
        </p:txBody>
      </p:sp>
      <p:pic>
        <p:nvPicPr>
          <p:cNvPr id="5" name="Picture 4" descr="A close up of a gown&#10;&#10;Description generated with very high confidence">
            <a:extLst>
              <a:ext uri="{FF2B5EF4-FFF2-40B4-BE49-F238E27FC236}">
                <a16:creationId xmlns:a16="http://schemas.microsoft.com/office/drawing/2014/main" id="{86D24C7E-F6A5-BA52-9681-D98829A5F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341" y="1177313"/>
            <a:ext cx="2477801" cy="460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purple dress&#10;&#10;Description generated with high confidence">
            <a:extLst>
              <a:ext uri="{FF2B5EF4-FFF2-40B4-BE49-F238E27FC236}">
                <a16:creationId xmlns:a16="http://schemas.microsoft.com/office/drawing/2014/main" id="{3BA7EC41-B5E2-2126-C28E-2CA7F940F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928"/>
          <a:stretch>
            <a:fillRect/>
          </a:stretch>
        </p:blipFill>
        <p:spPr bwMode="auto">
          <a:xfrm>
            <a:off x="1997076" y="1417639"/>
            <a:ext cx="273367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8E296D-DA59-0B3E-656C-7C2BFA275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430338"/>
            <a:ext cx="5124450" cy="969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สีม่วง </a:t>
            </a:r>
            <a:endParaRPr lang="en-US" sz="3600" b="1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00400-6E54-3BB6-06D8-39643862A6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0" y="2297114"/>
            <a:ext cx="5124450" cy="3017837"/>
          </a:xfrm>
        </p:spPr>
        <p:txBody>
          <a:bodyPr/>
          <a:lstStyle/>
          <a:p>
            <a:pPr algn="just" eaLnBrk="1" hangingPunct="1"/>
            <a:r>
              <a:rPr lang="th-TH" altLang="en-US" sz="2400">
                <a:latin typeface="PSL Methinee"/>
                <a:ea typeface="PSL Methinee"/>
                <a:cs typeface="PSL Methinee"/>
              </a:rPr>
              <a:t>เป็นสีที่แสดงถึง</a:t>
            </a:r>
            <a:r>
              <a:rPr lang="en-US" altLang="en-US" sz="2400">
                <a:latin typeface="PSL Methinee"/>
                <a:ea typeface="PSL Methinee"/>
                <a:cs typeface="PSL Methinee"/>
              </a:rPr>
              <a:t> </a:t>
            </a:r>
            <a:r>
              <a:rPr lang="th-TH" altLang="en-US" sz="2400" b="1">
                <a:solidFill>
                  <a:srgbClr val="FFFF00"/>
                </a:solidFill>
                <a:latin typeface="PSL Methinee"/>
                <a:ea typeface="PSL Methinee"/>
                <a:cs typeface="PSL Methinee"/>
              </a:rPr>
              <a:t>การใช้โทษบาป และการผ่านจากความมืดมนหรือความบาปไปสู่ความสว่างรุ่งโรจน์ </a:t>
            </a:r>
          </a:p>
          <a:p>
            <a:pPr algn="just" eaLnBrk="1" hangingPunct="1"/>
            <a:r>
              <a:rPr lang="th-TH" altLang="en-US" sz="2400">
                <a:latin typeface="PSL Methinee"/>
                <a:ea typeface="PSL Methinee"/>
                <a:cs typeface="PSL Methinee"/>
              </a:rPr>
              <a:t>พระสงฆ์จะสวมอาภรณ์สีม่วง ในเทศกาลเตรียมรับเสด็จพระคริสตเจ้า เทศกาลมหาพรต และใช้สีม่วงนี้ในพิธีกรรมของผู้ล่วงลับ เพื่อเตือนใจว่าเมื่อผู้ล่วงลับได้ผ่านความมืดมนหรือความบาปของตนแล้ว ผู้ล่วงลับจะได้ไปพบกับความสว่าง หรือความรักของพระเจ้านั่นเอง</a:t>
            </a:r>
            <a:endParaRPr lang="en-US" altLang="en-US" sz="2400">
              <a:latin typeface="PSL Methinee"/>
              <a:ea typeface="PSL Methinee"/>
              <a:cs typeface="PSL Methine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gown&#10;&#10;Description generated with high confidence">
            <a:extLst>
              <a:ext uri="{FF2B5EF4-FFF2-40B4-BE49-F238E27FC236}">
                <a16:creationId xmlns:a16="http://schemas.microsoft.com/office/drawing/2014/main" id="{4A480651-D591-29F4-7BCB-10F2CC604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169"/>
          <a:stretch/>
        </p:blipFill>
        <p:spPr>
          <a:xfrm>
            <a:off x="1997029" y="1416845"/>
            <a:ext cx="2733722" cy="4104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6FAC6D-A60C-E3E0-848F-A126F12C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89" y="1163638"/>
            <a:ext cx="993775" cy="969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Methinee" panose="02020603050405020304" pitchFamily="18" charset="-34"/>
                <a:cs typeface="PSL Methinee" panose="02020603050405020304" pitchFamily="18" charset="-34"/>
              </a:rPr>
              <a:t>สีดำ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22763-2183-660E-3BD0-48650D4467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29201" y="2257425"/>
            <a:ext cx="5318125" cy="2579688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defRPr/>
            </a:pPr>
            <a:r>
              <a:rPr lang="th-TH" altLang="en-US" sz="2700">
                <a:latin typeface="PSL Methinee"/>
                <a:ea typeface="PSL Methinee"/>
                <a:cs typeface="PSL Methinee"/>
              </a:rPr>
              <a:t>เป็นสีที่ให้ความหมายตรงข้ามกับสีขาว </a:t>
            </a:r>
          </a:p>
          <a:p>
            <a:pPr lvl="1" eaLnBrk="1" hangingPunct="1">
              <a:defRPr/>
            </a:pPr>
            <a:r>
              <a:rPr lang="th-TH" altLang="en-US" sz="2400" b="1">
                <a:solidFill>
                  <a:srgbClr val="FFFF00"/>
                </a:solidFill>
                <a:latin typeface="PSL Methinee"/>
                <a:ea typeface="PSL Methinee"/>
                <a:cs typeface="PSL Methinee"/>
              </a:rPr>
              <a:t>เป็นสีที่บ่งบอกถึงความมืดมน ซึ่งตรงข้ามกับความสว่าง</a:t>
            </a:r>
            <a:r>
              <a:rPr lang="en-US" altLang="en-US" sz="2400" b="1">
                <a:solidFill>
                  <a:srgbClr val="FFFF00"/>
                </a:solidFill>
                <a:latin typeface="PSL Methinee"/>
                <a:ea typeface="PSL Methinee"/>
                <a:cs typeface="PSL Methinee"/>
              </a:rPr>
              <a:t> </a:t>
            </a:r>
            <a:endParaRPr lang="th-TH" altLang="en-US" sz="2400" b="1">
              <a:solidFill>
                <a:srgbClr val="FFFF00"/>
              </a:solidFill>
              <a:latin typeface="PSL Methinee"/>
              <a:ea typeface="PSL Methinee"/>
              <a:cs typeface="PSL Methinee"/>
            </a:endParaRPr>
          </a:p>
          <a:p>
            <a:pPr lvl="1" eaLnBrk="1" hangingPunct="1">
              <a:defRPr/>
            </a:pPr>
            <a:r>
              <a:rPr lang="th-TH" altLang="en-US" sz="2400" b="1">
                <a:solidFill>
                  <a:srgbClr val="FFFF00"/>
                </a:solidFill>
                <a:latin typeface="PSL Methinee"/>
                <a:ea typeface="PSL Methinee"/>
                <a:cs typeface="PSL Methinee"/>
              </a:rPr>
              <a:t>เป็นสีที่แสดงถึงความตาย ซึ่งตรงข้ามกับการมีชีวิต</a:t>
            </a:r>
            <a:r>
              <a:rPr lang="th-TH" altLang="en-US" sz="2400">
                <a:solidFill>
                  <a:srgbClr val="FFFF00"/>
                </a:solidFill>
                <a:latin typeface="PSL Methinee"/>
                <a:ea typeface="PSL Methinee"/>
                <a:cs typeface="PSL Methinee"/>
              </a:rPr>
              <a:t> </a:t>
            </a:r>
          </a:p>
          <a:p>
            <a:pPr lvl="1" eaLnBrk="1" hangingPunct="1">
              <a:defRPr/>
            </a:pPr>
            <a:r>
              <a:rPr lang="th-TH" altLang="en-US" sz="2400" b="1">
                <a:solidFill>
                  <a:srgbClr val="FFFF00"/>
                </a:solidFill>
                <a:latin typeface="PSL Methinee"/>
                <a:ea typeface="PSL Methinee"/>
                <a:cs typeface="PSL Methinee"/>
              </a:rPr>
              <a:t>เป็นสีที่แสดงถึงการปฏิเสธหรือการขาดแคลน </a:t>
            </a:r>
          </a:p>
          <a:p>
            <a:pPr lvl="1" eaLnBrk="1" hangingPunct="1">
              <a:defRPr/>
            </a:pPr>
            <a:r>
              <a:rPr lang="th-TH" altLang="en-US" sz="2400" b="1">
                <a:solidFill>
                  <a:srgbClr val="FFFF00"/>
                </a:solidFill>
                <a:latin typeface="PSL Methinee"/>
                <a:ea typeface="PSL Methinee"/>
                <a:cs typeface="PSL Methinee"/>
              </a:rPr>
              <a:t>และยังหมายถึงการสละโลก</a:t>
            </a:r>
            <a:endParaRPr lang="th-TH" altLang="en-US" sz="2400">
              <a:solidFill>
                <a:srgbClr val="FFFF00"/>
              </a:solidFill>
              <a:latin typeface="PSL Methinee"/>
              <a:ea typeface="PSL Methinee"/>
              <a:cs typeface="PSL Methinee"/>
            </a:endParaRPr>
          </a:p>
          <a:p>
            <a:pPr eaLnBrk="1" hangingPunct="1">
              <a:defRPr/>
            </a:pPr>
            <a:r>
              <a:rPr lang="th-TH" altLang="en-US" sz="2700">
                <a:latin typeface="PSL Methinee"/>
                <a:ea typeface="PSL Methinee"/>
                <a:cs typeface="PSL Methinee"/>
              </a:rPr>
              <a:t>พระสงฆ์สวมอาภรณ์สีดำในพิธีมิสซาของผู้ล่วงลับ </a:t>
            </a:r>
            <a:r>
              <a:rPr lang="en-US" altLang="en-US" sz="2700">
                <a:latin typeface="PSL Methinee"/>
                <a:ea typeface="PSL Methinee"/>
                <a:cs typeface="PSL Methinee"/>
              </a:rPr>
              <a:t>(</a:t>
            </a:r>
            <a:r>
              <a:rPr lang="th-TH" altLang="en-US" sz="2700">
                <a:latin typeface="PSL Methinee"/>
                <a:ea typeface="PSL Methinee"/>
                <a:cs typeface="PSL Methinee"/>
              </a:rPr>
              <a:t>หรืออาจใช้สีม่วงแทน</a:t>
            </a:r>
            <a:r>
              <a:rPr lang="en-US" altLang="en-US" sz="2700">
                <a:latin typeface="PSL Methinee"/>
                <a:ea typeface="PSL Methinee"/>
                <a:cs typeface="PSL Methinee"/>
              </a:rPr>
              <a:t>)</a:t>
            </a:r>
            <a:r>
              <a:rPr lang="th-TH" altLang="en-US" sz="2700">
                <a:latin typeface="PSL Methinee"/>
                <a:ea typeface="PSL Methinee"/>
                <a:cs typeface="PSL Methinee"/>
              </a:rPr>
              <a:t> ปัจจุบันสีดำจึงไม่ค่อยเป็นที่นิยมมากนักในพิธีกรรม</a:t>
            </a:r>
            <a:endParaRPr lang="en-US" altLang="en-US" sz="2700">
              <a:latin typeface="PSL Methinee"/>
              <a:ea typeface="PSL Methinee"/>
              <a:cs typeface="PSL Methine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othing, vestment&#10;&#10;Description generated with very high confidence">
            <a:extLst>
              <a:ext uri="{FF2B5EF4-FFF2-40B4-BE49-F238E27FC236}">
                <a16:creationId xmlns:a16="http://schemas.microsoft.com/office/drawing/2014/main" id="{05C9939B-2419-1CC9-5B02-92D7A4A4C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7" r="2" b="7773"/>
          <a:stretch>
            <a:fillRect/>
          </a:stretch>
        </p:blipFill>
        <p:spPr bwMode="auto">
          <a:xfrm>
            <a:off x="1997076" y="1417639"/>
            <a:ext cx="273367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B3489D-EFD0-DDF0-B4A8-234169F86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430338"/>
            <a:ext cx="5124450" cy="969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สีกุหลาบหรือชมพูกุหลาบ</a:t>
            </a:r>
            <a:r>
              <a:rPr lang="en-US" sz="3600" b="1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0C54F-E478-7446-F238-4C2A2D538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2503489"/>
            <a:ext cx="5124450" cy="3017837"/>
          </a:xfrm>
        </p:spPr>
        <p:txBody>
          <a:bodyPr rtlCol="0">
            <a:normAutofit fontScale="85000" lnSpcReduction="2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th-TH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เป็นสีทีแสดงถึง</a:t>
            </a:r>
            <a:r>
              <a:rPr lang="en-US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700" b="1" dirty="0">
                <a:solidFill>
                  <a:srgbClr val="FFFF00"/>
                </a:solidFill>
                <a:latin typeface="PSL Methinee" panose="02020603050405020304" pitchFamily="18" charset="-34"/>
                <a:cs typeface="PSL Methinee" panose="02020603050405020304" pitchFamily="18" charset="-34"/>
              </a:rPr>
              <a:t>ความยินดีหรือความชื่นบานก่อนกำหนดการฉลองที่จะมาถึง เนื่องจากใกล้การฉลองแล้ว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พระสงฆ์จะสวมอาภรณ์สีกุหลาบ ในวันอาทิตย์ที่ </a:t>
            </a:r>
            <a:r>
              <a:rPr lang="en-US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3 </a:t>
            </a:r>
            <a:r>
              <a:rPr lang="th-TH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เทศกาลเตรียมรับเสด็จพระคริสตเจ้า</a:t>
            </a:r>
            <a:r>
              <a:rPr lang="en-US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 </a:t>
            </a:r>
            <a:r>
              <a:rPr lang="th-TH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และในวันอาทิตย์ที่ </a:t>
            </a:r>
            <a:r>
              <a:rPr lang="en-US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4 </a:t>
            </a:r>
            <a:r>
              <a:rPr lang="th-TH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เทศกาลมหาพรต  เพื่อแสดงให้เห็นว่า แม้อยู่ในเทศกาลแห่งความทุกข์โศกและการใช้โทษบาป เราก็มีความชื่นชมยินดีอยู่บ้าง เพราะใกล้ถึงวันแห่งการฉลอง คริสตสมภพและปัสกาแล้ว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700" dirty="0">
                <a:latin typeface="PSL Methinee" panose="02020603050405020304" pitchFamily="18" charset="-34"/>
                <a:cs typeface="PSL Methinee" panose="02020603050405020304" pitchFamily="18" charset="-34"/>
              </a:rPr>
              <a:t>แต่อย่างไรก็ตาม สีกุหลาบนี้เป็นเพียงสามารถเลือกใช้ได้ไม่ได้บังคับให้ใช้</a:t>
            </a:r>
            <a:endParaRPr lang="en-US" sz="2700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2100" dirty="0">
              <a:latin typeface="PSL Methinee" panose="02020603050405020304" pitchFamily="18" charset="-34"/>
              <a:cs typeface="PSL Methinee" panose="02020603050405020304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แผ่นศีลเล็ก">
            <a:extLst>
              <a:ext uri="{FF2B5EF4-FFF2-40B4-BE49-F238E27FC236}">
                <a16:creationId xmlns:a16="http://schemas.microsoft.com/office/drawing/2014/main" id="{CDC9076D-C753-2FE2-73B5-699A8E953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6" y="1214422"/>
            <a:ext cx="428628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4275" name="Rectangle 3">
            <a:extLst>
              <a:ext uri="{FF2B5EF4-FFF2-40B4-BE49-F238E27FC236}">
                <a16:creationId xmlns:a16="http://schemas.microsoft.com/office/drawing/2014/main" id="{FCAD45E6-6D58-60B5-9652-83E684F61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81" y="357167"/>
            <a:ext cx="3512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27. แผ่นปัง  </a:t>
            </a:r>
            <a:r>
              <a:rPr lang="en-US" altLang="zh-CN" sz="48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(</a:t>
            </a:r>
            <a:r>
              <a:rPr lang="en-US" altLang="zh-CN" sz="48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hostia</a:t>
            </a:r>
            <a:r>
              <a:rPr lang="en-US" altLang="zh-CN" sz="48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)</a:t>
            </a:r>
            <a:endParaRPr lang="en-US" altLang="zh-CN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anose="020B0604020202020204" pitchFamily="34" charset="0"/>
              <a:ea typeface="宋体" panose="02010600030101010101" pitchFamily="2" charset="-122"/>
              <a:cs typeface="Angsana New" panose="02020603050405020304" pitchFamily="18" charset="-34"/>
            </a:endParaRP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CC88FC27-A8F3-773D-0ADF-3F4DD5B97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4" y="1357313"/>
            <a:ext cx="3500437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8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  เป็นปังไร้เชื้อ  (ไม่ผสมสิ่งใด) ทำจากข้าวสาลีแท้ โดยทั่วไปจะทำเป็นสองขนาด  สำหรับพระสงฆ์ขนาดใหญ่  และสำหรับสัตบุรุษจะขนาดเล็ก  ปังแผ่นใหญ่ที่เตรียมไว้สำหรับพระสงฆ์ผู้เป็นประธาน  รวมทั้งพระสงฆ์ผู้ร่วมที่อยู่ซ้ายขวา  ไม่ควรตัดแบ่งครึ่งไว้ก่อน    ถือเป็นหน้าที่ของประธานที่บิพระกาย (ปังที่เสกแล้ว) แล้วแบ่งให้พระสงฆ์ท่านอื่น</a:t>
            </a:r>
            <a:endParaRPr lang="th-TH" altLang="zh-CN" sz="2800" dirty="0">
              <a:solidFill>
                <a:prstClr val="black"/>
              </a:solidFill>
              <a:latin typeface="AngsanaUPC" panose="02020603050405020304" pitchFamily="18" charset="-34"/>
              <a:ea typeface="宋体" panose="02010600030101010101" pitchFamily="2" charset="-122"/>
              <a:cs typeface="AngsanaUPC" panose="02020603050405020304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แผ่นศีลใหญ่ 1">
            <a:extLst>
              <a:ext uri="{FF2B5EF4-FFF2-40B4-BE49-F238E27FC236}">
                <a16:creationId xmlns:a16="http://schemas.microsoft.com/office/drawing/2014/main" id="{7B524826-3AD0-9DEF-B9F8-A9C08E281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34" y="1071546"/>
            <a:ext cx="3714776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5299" name="Rectangle 3">
            <a:extLst>
              <a:ext uri="{FF2B5EF4-FFF2-40B4-BE49-F238E27FC236}">
                <a16:creationId xmlns:a16="http://schemas.microsoft.com/office/drawing/2014/main" id="{03177C9D-01B1-5F18-E407-D2D7833BC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857251"/>
            <a:ext cx="42862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เป็นธรรมเนียมปฏิบัติ  ที่จะให้นักบวชในอาราม เป็นผู้ผลิตแผ่นปัง  </a:t>
            </a:r>
            <a:endParaRPr lang="en-US" altLang="zh-CN">
              <a:solidFill>
                <a:prstClr val="black"/>
              </a:solidFill>
              <a:latin typeface="AngsanaUPC" panose="02020603050405020304" pitchFamily="18" charset="-34"/>
              <a:ea typeface="宋体" panose="02010600030101010101" pitchFamily="2" charset="-122"/>
              <a:cs typeface="AngsanaUPC" panose="02020603050405020304" pitchFamily="18" charset="-34"/>
            </a:endParaRPr>
          </a:p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ในกรณีที่ปรารถนาจะใช้ปังไร้เชื้อที่มีรูปทรงเป็นก้อน  เพื่อหักแบ่ง เหมือนในพิธีดั้งเดิม  ต้องมั่นใจว่า ปังที่จัดทำนั้นมีคุณสมบัติเหมาะสม</a:t>
            </a:r>
          </a:p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การเก็บแผ่นปังควรเก็บในภาชนะที่รักษาสภาพของแผ่นปังได้  และมีลักษณะที่เหมาะสมด้วย</a:t>
            </a:r>
            <a:r>
              <a:rPr lang="en-US" altLang="zh-CN">
                <a:solidFill>
                  <a:prstClr val="black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04.jpg">
            <a:extLst>
              <a:ext uri="{FF2B5EF4-FFF2-40B4-BE49-F238E27FC236}">
                <a16:creationId xmlns:a16="http://schemas.microsoft.com/office/drawing/2014/main" id="{EE420AF9-A148-D62A-C346-60F290E9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5D750-2308-8926-3B9F-5C7E700AEC0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991544" y="548680"/>
            <a:ext cx="8003232" cy="4873752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70000"/>
              <a:buNone/>
              <a:defRPr/>
            </a:pPr>
            <a:r>
              <a:rPr lang="th-TH" sz="4800" b="1" kern="1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1. พิธีกรรม – พระราชกิจของพระตรีเอกภาพ </a:t>
            </a:r>
          </a:p>
        </p:txBody>
      </p:sp>
    </p:spTree>
    <p:extLst>
      <p:ext uri="{BB962C8B-B14F-4D97-AF65-F5344CB8AC3E}">
        <p14:creationId xmlns:p14="http://schemas.microsoft.com/office/powerpoint/2010/main" val="3559788326"/>
      </p:ext>
    </p:extLst>
  </p:cSld>
  <p:clrMapOvr>
    <a:masterClrMapping/>
  </p:clrMapOvr>
  <p:transition>
    <p:zoom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ขวดเหล้าองุ่น 1">
            <a:extLst>
              <a:ext uri="{FF2B5EF4-FFF2-40B4-BE49-F238E27FC236}">
                <a16:creationId xmlns:a16="http://schemas.microsoft.com/office/drawing/2014/main" id="{740FF7FD-20A0-7FD3-903B-A561C83EF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49" y="1428736"/>
            <a:ext cx="2839661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E77EDB9-EF46-55AA-F9CD-6D1D1DB06B7E}"/>
              </a:ext>
            </a:extLst>
          </p:cNvPr>
          <p:cNvSpPr/>
          <p:nvPr/>
        </p:nvSpPr>
        <p:spPr>
          <a:xfrm>
            <a:off x="2452663" y="285729"/>
            <a:ext cx="47371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cs typeface="Angsana New" panose="02020603050405020304" pitchFamily="18" charset="-34"/>
              </a:rPr>
              <a:t>28. เหล้าองุ่น </a:t>
            </a:r>
            <a:r>
              <a:rPr lang="en-US" sz="48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cs typeface="Angsana New" panose="02020603050405020304" pitchFamily="18" charset="-34"/>
              </a:rPr>
              <a:t>(wine, </a:t>
            </a:r>
            <a:r>
              <a:rPr lang="en-US" sz="48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cs typeface="Angsana New" panose="02020603050405020304" pitchFamily="18" charset="-34"/>
              </a:rPr>
              <a:t>vinum</a:t>
            </a:r>
            <a:r>
              <a:rPr lang="en-US" sz="48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cs typeface="Angsana New" panose="02020603050405020304" pitchFamily="18" charset="-34"/>
              </a:rPr>
              <a:t>)</a:t>
            </a:r>
            <a:endParaRPr lang="th-TH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ngsana New" pitchFamily="18" charset="-34"/>
              <a:cs typeface="Angsana New" panose="02020603050405020304" pitchFamily="18" charset="-34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36AD0382-DF3A-CD4F-6DAC-27265409E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1" y="773699"/>
            <a:ext cx="450056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  พระศาสนจักรเรียกร้องอย่างหนักแน่น ให้ใช้เหล้าองุ่นแท้ (เทียบ ลก </a:t>
            </a:r>
            <a:r>
              <a:rPr lang="en-US" altLang="zh-CN" sz="24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22:18)</a:t>
            </a:r>
            <a:r>
              <a:rPr lang="th-TH" altLang="zh-CN" sz="24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ไม่มีอนุญาตให้ใช้เหล้าอื่น ๆ แทน     </a:t>
            </a:r>
          </a:p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  </a:t>
            </a:r>
            <a:r>
              <a:rPr lang="th-TH" altLang="zh-CN" sz="2400" b="1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ควรเก็บเหล้าองุ่นให้มีสภาพสมบูรณ์  ใช้ภาชนะ หรือขวดที่เหมาะสม</a:t>
            </a:r>
            <a:r>
              <a:rPr lang="en-US" altLang="zh-CN" sz="2400" b="1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</a:t>
            </a:r>
            <a:r>
              <a:rPr lang="th-TH" altLang="zh-CN" sz="2400" b="1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สามารถเลือกใช้เหล้าองุ่นแดงหรือเหล้าองุ่นขาวได้  </a:t>
            </a:r>
          </a:p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 b="1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  </a:t>
            </a:r>
            <a:r>
              <a:rPr lang="en-US" altLang="zh-CN" sz="2400" b="1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</a:t>
            </a:r>
            <a:r>
              <a:rPr lang="th-TH" altLang="zh-CN" sz="2400" b="1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(มีข้อกำหนดว่า เหล้าองุ่นสำหรับมิสซา จะต้องไม่เกิน </a:t>
            </a:r>
            <a:r>
              <a:rPr lang="en-US" altLang="zh-CN" sz="2400" b="1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20 </a:t>
            </a:r>
            <a:r>
              <a:rPr lang="th-TH" altLang="zh-CN" sz="2400" b="1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ดีกรี)</a:t>
            </a:r>
            <a:endParaRPr lang="en-US" altLang="zh-CN" sz="2400" b="1" dirty="0">
              <a:solidFill>
                <a:prstClr val="black"/>
              </a:solidFill>
              <a:latin typeface="AngsanaUPC" panose="02020603050405020304" pitchFamily="18" charset="-34"/>
              <a:ea typeface="宋体" panose="02010600030101010101" pitchFamily="2" charset="-122"/>
              <a:cs typeface="AngsanaUPC" panose="02020603050405020304" pitchFamily="18" charset="-34"/>
            </a:endParaRPr>
          </a:p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  เป็นที่สังเกตว่าเหล้าองุ่นที่ผลิตและมีขายทั่วไป  จะไม่ใช่เหล้าองุ่นแท้ ตามคุณสมบัติที่พิธีกรรมเรียกร้อง  </a:t>
            </a:r>
            <a:r>
              <a:rPr lang="th-TH" altLang="zh-CN" sz="2400" b="1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จึงควรใช้เหล้าองุ่นที่พระศาสนจักร หรือพระสังฆราชท้องถิ่นรับรองแล้วเท่านั้น</a:t>
            </a:r>
            <a:endParaRPr lang="en-US" altLang="zh-CN" sz="2400" b="1" dirty="0">
              <a:solidFill>
                <a:prstClr val="black"/>
              </a:solidFill>
              <a:latin typeface="AngsanaUPC" panose="02020603050405020304" pitchFamily="18" charset="-34"/>
              <a:ea typeface="宋体" panose="02010600030101010101" pitchFamily="2" charset="-122"/>
              <a:cs typeface="AngsanaUPC" panose="02020603050405020304" pitchFamily="18" charset="-34"/>
            </a:endParaRPr>
          </a:p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  หากเหล้าองุ่นเปลี่ยนสภาพแล้ว  (มีรสเปรี้ยว) ไม่ควรใช้   และถ้ามีตะกอน ควรกรองให้สะอาดก่อน</a:t>
            </a:r>
            <a:endParaRPr lang="th-TH" altLang="zh-CN" sz="2400" dirty="0">
              <a:solidFill>
                <a:prstClr val="black"/>
              </a:solidFill>
              <a:latin typeface="AngsanaUPC" panose="02020603050405020304" pitchFamily="18" charset="-34"/>
              <a:ea typeface="宋体" panose="02010600030101010101" pitchFamily="2" charset="-122"/>
              <a:cs typeface="AngsanaUPC" panose="02020603050405020304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ขวดเหล้าองุ่น 1">
            <a:extLst>
              <a:ext uri="{FF2B5EF4-FFF2-40B4-BE49-F238E27FC236}">
                <a16:creationId xmlns:a16="http://schemas.microsoft.com/office/drawing/2014/main" id="{E0F5207E-ED34-DF52-1F35-9117D4430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911" y="1000108"/>
            <a:ext cx="2839661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187AA21F-A2BF-1B77-5853-88E11C000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928689"/>
            <a:ext cx="4572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หากมีผู้ป่วยที่ปรารถนาจะรับศีล  แต่รับพระกายไม่ได้   จำเป็นต้องรับพระโลหิต ก็สามารถทำได้ โดยพระสงฆ์นำพระโลหิตที่เสกในมิสซาของวันนั้น บรรจุในบรรจุภัณฑ์ที่เหมาะสม และปลอดภัย  อย่างไรก็ตามถ้าต้องเก็บพระโลหิตไว้ในตู้ศีล หรือที่อื่นใด  จะต้องมั่นใจว่า สภาพของพระโลหิตจะยังคงสมบูรณ์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>
            <a:extLst>
              <a:ext uri="{FF2B5EF4-FFF2-40B4-BE49-F238E27FC236}">
                <a16:creationId xmlns:a16="http://schemas.microsoft.com/office/drawing/2014/main" id="{C513DCD6-B60D-0340-BE03-AD7247AD0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982" y="337814"/>
            <a:ext cx="4379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4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กระดิ่ง (</a:t>
            </a:r>
            <a:r>
              <a:rPr lang="en-US" altLang="zh-CN" sz="4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Altar bell</a:t>
            </a:r>
            <a:r>
              <a:rPr lang="th-TH" altLang="zh-CN" sz="4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) 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5791ADC5-97FF-FB57-2EBF-A358ED7AF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2060576"/>
            <a:ext cx="392906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การสั่นกระดิ่งหลังจากเสกศีลมหาสนิทเริ่มในศตวรรษที่ 12</a:t>
            </a:r>
          </a:p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ความหมาย คือ เป็นการเชื้อเชิญ หรือ เป็นเครื่องหมายให้นมัสการศีลมหาสนิท</a:t>
            </a:r>
          </a:p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</a:t>
            </a:r>
          </a:p>
        </p:txBody>
      </p:sp>
      <p:pic>
        <p:nvPicPr>
          <p:cNvPr id="90116" name="Picture 2" descr="C:\Users\peterchethq\Desktop\altar-bells-389-120.jpg">
            <a:extLst>
              <a:ext uri="{FF2B5EF4-FFF2-40B4-BE49-F238E27FC236}">
                <a16:creationId xmlns:a16="http://schemas.microsoft.com/office/drawing/2014/main" id="{8339CB70-FC1D-17C1-4604-6A020977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285876"/>
            <a:ext cx="3262312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รูปภาพ 1" descr="Chrism[1].jpg">
            <a:extLst>
              <a:ext uri="{FF2B5EF4-FFF2-40B4-BE49-F238E27FC236}">
                <a16:creationId xmlns:a16="http://schemas.microsoft.com/office/drawing/2014/main" id="{BE31F17F-31B4-5910-F457-CAB955E4E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260351"/>
            <a:ext cx="27051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8979EF-9ECD-DD59-F5EC-C4A4F1D49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3284538"/>
            <a:ext cx="9037638" cy="3478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4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น้ำมันศักดิ์สิทธิ์ (</a:t>
            </a:r>
            <a:r>
              <a:rPr lang="en-US" altLang="en-US" sz="4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Olea Sancta</a:t>
            </a:r>
            <a:r>
              <a:rPr lang="th-TH" altLang="en-US" sz="4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endParaRPr lang="en-US" altLang="en-US" sz="4000" b="1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1. </a:t>
            </a:r>
            <a:r>
              <a:rPr lang="th-TH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น้ำมันเจิมผู้สมัครรับศีลล้างบาป </a:t>
            </a:r>
            <a:endParaRPr lang="en-US" altLang="en-US" sz="3600" b="1" dirty="0">
              <a:solidFill>
                <a:srgbClr val="4F81BD">
                  <a:lumMod val="75000"/>
                </a:srgbClr>
              </a:solidFill>
              <a:latin typeface="Browallia New" pitchFamily="34" charset="-34"/>
              <a:cs typeface="Browallia New" pitchFamily="34" charset="-34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Oleum </a:t>
            </a:r>
            <a:r>
              <a:rPr lang="en-US" altLang="en-US" sz="3600" b="1" dirty="0" err="1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Catechumenorum</a:t>
            </a:r>
            <a:r>
              <a:rPr lang="th-TH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) </a:t>
            </a:r>
            <a:endParaRPr lang="en-US" altLang="en-US" sz="3600" b="1" dirty="0">
              <a:solidFill>
                <a:srgbClr val="4F81BD">
                  <a:lumMod val="75000"/>
                </a:srgbClr>
              </a:solidFill>
              <a:latin typeface="Browallia New" pitchFamily="34" charset="-34"/>
              <a:cs typeface="Browallia New" pitchFamily="34" charset="-34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หรือ น้ำมันสำหรับผู้ศักดิ์สิทธิ์ (</a:t>
            </a:r>
            <a:r>
              <a:rPr lang="en-US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Oleum Sanctorum</a:t>
            </a:r>
            <a:r>
              <a:rPr lang="th-TH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2. </a:t>
            </a:r>
            <a:r>
              <a:rPr lang="th-TH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น้ำมันเจิมคนเจ็บป่วย (</a:t>
            </a:r>
            <a:r>
              <a:rPr lang="en-US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Oleum </a:t>
            </a:r>
            <a:r>
              <a:rPr lang="en-US" altLang="en-US" sz="3600" b="1" dirty="0" err="1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Infirmorum</a:t>
            </a:r>
            <a:r>
              <a:rPr lang="th-TH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3. </a:t>
            </a:r>
            <a:r>
              <a:rPr lang="th-TH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น้ำมันคริสมา (</a:t>
            </a:r>
            <a:r>
              <a:rPr lang="en-US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Sanctum </a:t>
            </a:r>
            <a:r>
              <a:rPr lang="en-US" altLang="en-US" sz="3600" b="1" dirty="0" err="1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Chrisma</a:t>
            </a:r>
            <a:r>
              <a:rPr lang="th-TH" altLang="en-US" sz="3600" b="1" dirty="0">
                <a:solidFill>
                  <a:srgbClr val="4F81BD">
                    <a:lumMod val="75000"/>
                  </a:srgbClr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sp>
        <p:nvSpPr>
          <p:cNvPr id="92164" name="TextBox 3">
            <a:extLst>
              <a:ext uri="{FF2B5EF4-FFF2-40B4-BE49-F238E27FC236}">
                <a16:creationId xmlns:a16="http://schemas.microsoft.com/office/drawing/2014/main" id="{F7066555-98A1-FDDC-FD0C-4F6E34E3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9563" y="1309689"/>
            <a:ext cx="184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40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>
            <a:extLst>
              <a:ext uri="{FF2B5EF4-FFF2-40B4-BE49-F238E27FC236}">
                <a16:creationId xmlns:a16="http://schemas.microsoft.com/office/drawing/2014/main" id="{82BC1350-7F96-7C56-E671-47820F9B7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3084" y="-12165"/>
            <a:ext cx="230704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รัศมี </a:t>
            </a:r>
            <a:endParaRPr lang="en-US" altLang="zh-CN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ngsana New" pitchFamily="18" charset="-34"/>
              <a:ea typeface="宋体" panose="02010600030101010101" pitchFamily="2" charset="-122"/>
              <a:cs typeface="Angsana New" panose="02020603050405020304" pitchFamily="18" charset="-34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(</a:t>
            </a:r>
            <a:r>
              <a:rPr lang="en-US" altLang="zh-CN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monstance</a:t>
            </a:r>
            <a:r>
              <a:rPr lang="en-US" altLang="zh-CN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)</a:t>
            </a:r>
            <a:endParaRPr lang="en-US" altLang="zh-CN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anose="020B0604020202020204" pitchFamily="34" charset="0"/>
              <a:ea typeface="宋体" panose="02010600030101010101" pitchFamily="2" charset="-122"/>
              <a:cs typeface="Angsana New" panose="02020603050405020304" pitchFamily="18" charset="-34"/>
            </a:endParaRP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15BB74BA-E669-693F-7F22-954F217E4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4733" y="2273851"/>
            <a:ext cx="3500438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just" defTabSz="914400" eaLnBrk="0" fontAlgn="base" hangingPunct="0">
              <a:spcAft>
                <a:spcPct val="0"/>
              </a:spcAft>
              <a:buNone/>
            </a:pPr>
            <a:r>
              <a:rPr lang="th-TH" altLang="en-US" sz="2800" dirty="0">
                <a:solidFill>
                  <a:prstClr val="black"/>
                </a:solidFill>
              </a:rPr>
              <a:t>ใช้สำหรับใส่เพื่อแสดงศีลมหาสนิทสำหรับนมัสการ เริ่มพัฒนามาในศตวรรษที่ 13 ใช้ในพิธีตั้งศีลหรือแห่ศีล รูปทรงในเบื้องต้นคล้ายๆ ที่ใส่พระธาตุนักบุญ</a:t>
            </a:r>
            <a:endParaRPr lang="en-US" altLang="en-US" sz="2800" dirty="0">
              <a:solidFill>
                <a:prstClr val="black"/>
              </a:solidFill>
            </a:endParaRPr>
          </a:p>
          <a:p>
            <a:pPr algn="just" defTabSz="914400" eaLnBrk="0" fontAlgn="base" hangingPunct="0">
              <a:spcAft>
                <a:spcPct val="0"/>
              </a:spcAft>
              <a:buNone/>
            </a:pPr>
            <a:r>
              <a:rPr lang="th-TH" altLang="en-US" sz="2800" dirty="0">
                <a:solidFill>
                  <a:prstClr val="black"/>
                </a:solidFill>
              </a:rPr>
              <a:t>รัศมีที่เราเห็นในลักษณะที่เป็นดวงอาทิตย์และมีลำแสงที่เราเห็นส่วนใหญ่ในปัจจุบันเริ่มในสมัยบาโรค</a:t>
            </a:r>
            <a:endParaRPr lang="en-US" altLang="en-US" sz="2800" dirty="0">
              <a:solidFill>
                <a:prstClr val="black"/>
              </a:solidFill>
            </a:endParaRPr>
          </a:p>
        </p:txBody>
      </p:sp>
      <p:pic>
        <p:nvPicPr>
          <p:cNvPr id="149506" name="Picture 2" descr="C:\Users\peterchethq\Desktop\stapehill_veil_m.jpg">
            <a:extLst>
              <a:ext uri="{FF2B5EF4-FFF2-40B4-BE49-F238E27FC236}">
                <a16:creationId xmlns:a16="http://schemas.microsoft.com/office/drawing/2014/main" id="{0446E417-F47F-9687-605F-95854F4C0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6179" y="1852899"/>
            <a:ext cx="2967602" cy="36724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  <a:reflection blurRad="6350" stA="50000" endA="300" endPos="55500" dist="1016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lass with a blue background&#10;&#10;Description generated with high confidence">
            <a:extLst>
              <a:ext uri="{FF2B5EF4-FFF2-40B4-BE49-F238E27FC236}">
                <a16:creationId xmlns:a16="http://schemas.microsoft.com/office/drawing/2014/main" id="{BAD5ED8E-66A5-4FA8-BA55-180ACE4CF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4" r="2" b="15228"/>
          <a:stretch/>
        </p:blipFill>
        <p:spPr>
          <a:xfrm>
            <a:off x="8572156" y="2591290"/>
            <a:ext cx="3322667" cy="3308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F6C22-4A5C-4342-B9E3-12DD000B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Autofit/>
          </a:bodyPr>
          <a:lstStyle/>
          <a:p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เสริมเรื่องข้อพึงใส่ใจในการอภิบาล</a:t>
            </a:r>
            <a:endParaRPr lang="en-US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1AAD4-AAC7-424A-8175-E5B1A7503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32" y="3139844"/>
            <a:ext cx="7771530" cy="3416300"/>
          </a:xfrm>
        </p:spPr>
        <p:txBody>
          <a:bodyPr anchor="ctr">
            <a:noAutofit/>
          </a:bodyPr>
          <a:lstStyle/>
          <a:p>
            <a:pPr indent="0" algn="thaiDist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ucrosiaUPC" panose="02020603050405020304" pitchFamily="18" charset="-34"/>
              </a:rPr>
              <a:t>ความสำคัญของพิธีกรรมในด้านภายนอก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 algn="thaiDist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2800" dirty="0">
                <a:latin typeface="Calibri" panose="020F0502020204030204" pitchFamily="34" charset="0"/>
                <a:ea typeface="Calibri" panose="020F0502020204030204" pitchFamily="34" charset="0"/>
                <a:cs typeface="EucrosiaUPC" panose="02020603050405020304" pitchFamily="18" charset="-34"/>
              </a:rPr>
              <a:t>	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ucrosiaUPC" panose="02020603050405020304" pitchFamily="18" charset="-34"/>
              </a:rPr>
              <a:t>พิธีกรรมเป็นการประกอบของชุมชน  จึงจำเป็นต้องมีระเบียบหรือกฎเกณฑ์ภายนอกเพื่อความเรียบร้อยถูกต้อง  แต่ควรระวังการถือเลยเถิด 2 ทางคือ  การถือตรงตามตัวอักษรทุกตอน และการไม่ใส่ใจปฏิบัติตามกฎระเบียบที่วางไว้เลย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 algn="thaiDist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2800" b="1" dirty="0">
                <a:latin typeface="Calibri" panose="020F0502020204030204" pitchFamily="34" charset="0"/>
                <a:ea typeface="Calibri" panose="020F0502020204030204" pitchFamily="34" charset="0"/>
                <a:cs typeface="EucrosiaUPC" panose="02020603050405020304" pitchFamily="18" charset="-34"/>
              </a:rPr>
              <a:t>	</a:t>
            </a:r>
            <a:r>
              <a:rPr lang="th-T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ucrosiaUPC" panose="02020603050405020304" pitchFamily="18" charset="-34"/>
              </a:rPr>
              <a:t>เครื่องหมายแสดงในพิธีกรรมเป็นแต่เพียงสิ่งชั่วคราว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 algn="thaiDist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2800" dirty="0">
                <a:latin typeface="Calibri" panose="020F0502020204030204" pitchFamily="34" charset="0"/>
                <a:ea typeface="Calibri" panose="020F0502020204030204" pitchFamily="34" charset="0"/>
                <a:cs typeface="EucrosiaUPC" panose="02020603050405020304" pitchFamily="18" charset="-34"/>
              </a:rPr>
              <a:t>	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ucrosiaUPC" panose="02020603050405020304" pitchFamily="18" charset="-34"/>
              </a:rPr>
              <a:t>เวลาประกอบพิธีกรรมที่อาศัยเครื่องหมายแสดง  จะต้องทำให้เรามีความปรารถนาและกระหายที่จะได้พบพระผู้เป็นเจ้าในโลกของพระองค์อย่างสมบูรณ์ในขั้นสุดท้ายซึ่งเป็นจุดหมายปลายทางของเรา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4341138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6C22-4A5C-4342-B9E3-12DD000B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Autofit/>
          </a:bodyPr>
          <a:lstStyle/>
          <a:p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เสริมเรื่องข้อพึงใส่ใจในการอภิบาล</a:t>
            </a:r>
            <a:endParaRPr lang="en-US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1AAD4-AAC7-424A-8175-E5B1A7503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60" y="3186497"/>
            <a:ext cx="11244790" cy="3416300"/>
          </a:xfrm>
        </p:spPr>
        <p:txBody>
          <a:bodyPr anchor="ctr">
            <a:noAutofit/>
          </a:bodyPr>
          <a:lstStyle/>
          <a:p>
            <a:pPr indent="0" algn="thaiDist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ucrosiaUPC" panose="02020603050405020304" pitchFamily="18" charset="-34"/>
              </a:rPr>
              <a:t>เครื่องหมายแสดงเกี่ยวเนื่องกับชุมชนแต่ละแห่งและแต่ละสมัย</a:t>
            </a:r>
          </a:p>
          <a:p>
            <a:pPr indent="0" algn="thaiDist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ucrosiaUPC" panose="02020603050405020304" pitchFamily="18" charset="-34"/>
              </a:rPr>
              <a:t>		เครื่องหมายแสดงในพิธีกรรมที่เราใช้กันอยู่นั้นเป็นเครื่องหมายประดิษฐ์ที่พระเยซูเจ้าและพระศาสนจักรเลือกขึ้นมาใช้   ดังนั้นเครื่องหมายแสดงเองเปลี่ยนไปตามยุคสมัยหรือเปลี่ยนไปตามแต่ละท้องที่  </a:t>
            </a:r>
          </a:p>
          <a:p>
            <a:pPr indent="0" algn="thaiDist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ucrosiaUPC" panose="02020603050405020304" pitchFamily="18" charset="-34"/>
              </a:rPr>
              <a:t>	อิริยาบทและท่าทางภายนอก</a:t>
            </a:r>
          </a:p>
          <a:p>
            <a:pPr indent="0" algn="thaiDist">
              <a:lnSpc>
                <a:spcPct val="107000"/>
              </a:lnSpc>
              <a:spcAft>
                <a:spcPts val="800"/>
              </a:spcAft>
              <a:buNone/>
            </a:pPr>
            <a:r>
              <a:rPr lang="th-TH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ucrosiaUPC" panose="02020603050405020304" pitchFamily="18" charset="-34"/>
              </a:rPr>
              <a:t>		</a:t>
            </a:r>
            <a:r>
              <a:rPr lang="th-TH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ucrosiaUPC" panose="02020603050405020304" pitchFamily="18" charset="-34"/>
              </a:rPr>
              <a:t>การร่วมพิธีกรรมจะต้องเป็นการร่วมทั้งใจและกายพร้อมกัน  การร่วมพิธีกรรมด้วยจิตใจที่เร่าร้อนและจดจ่อ  ก็จะช่วยให้กายแสดงออกด้วยความสงบเสงี่ยมสำรวม  และในเวลาเดียวกัน  อิริยาบทและท่าทางภายนอกที่เรียบร้อยเหมาะสม  ก็มีอิทธิพลต่อจิตใจของเราด้วยเช่นเดียวกัน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9935647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D:\drive D\Picture\Jesus\Jesus1\Remember me.jpg">
            <a:extLst>
              <a:ext uri="{FF2B5EF4-FFF2-40B4-BE49-F238E27FC236}">
                <a16:creationId xmlns:a16="http://schemas.microsoft.com/office/drawing/2014/main" id="{48638C10-3329-10B8-5C8F-68D1DE642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65194-80DE-7FF8-4DA6-4435821F3A5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15680" y="4797152"/>
            <a:ext cx="6643734" cy="18288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742950" indent="-742950" eaLnBrk="1" fontAlgn="auto" hangingPunct="1">
              <a:spcAft>
                <a:spcPts val="0"/>
              </a:spcAft>
              <a:buFont typeface="Century Schoolbook" pitchFamily="18" charset="0"/>
              <a:buChar char="Ω"/>
              <a:defRPr/>
            </a:pPr>
            <a:r>
              <a:rPr lang="th-TH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ขอพระเจ้าทรงอวยพระพรครับ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05.jpg">
            <a:extLst>
              <a:ext uri="{FF2B5EF4-FFF2-40B4-BE49-F238E27FC236}">
                <a16:creationId xmlns:a16="http://schemas.microsoft.com/office/drawing/2014/main" id="{A50D1962-5412-3D8C-E39F-F777699A4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CDFD8-5DB2-B92F-7EC6-01964D6415F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204116" y="332656"/>
            <a:ext cx="7636300" cy="4873752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algn="thaiDist" eaLnBrk="1" fontAlgn="auto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th-TH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พระบิดา ผ่านทางพิธีกรรม พระบิดาทรงทำให้เราเต็มไปด้วยพระพรต่างๆ ของพระองค์ในพระบุตร (พระวจนาถ) ผู้ทรงรับสภาพมนุษย์ ทรงสิ้นพระชนม์ และทรงกลับคืนพระชนมชีพเพื่อเรา และพระองค์ประทานพระจิตเจ้าลงในจิตใจเรา ในขณะเดียวกันพระศาสนจักรถวายพระพรแด่พระบิดาด้วยการนมัสการ สรรเสริญ ขอบพระคุณ พร้อมทั้งวอนขอพระองค์ อาศัยพระบารมีของพระบุตร และในความเป็นหนึ่งเดียวกับพระจิตเจ้า (ประมวลคำสอนพระศาสนจักรคาทอลิก ข้อ 221)</a:t>
            </a:r>
            <a:endParaRPr lang="en-US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05.jpg">
            <a:extLst>
              <a:ext uri="{FF2B5EF4-FFF2-40B4-BE49-F238E27FC236}">
                <a16:creationId xmlns:a16="http://schemas.microsoft.com/office/drawing/2014/main" id="{A50D1962-5412-3D8C-E39F-F777699A4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8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CDFD8-5DB2-B92F-7EC6-01964D6415F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204116" y="246687"/>
            <a:ext cx="7636300" cy="4873752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algn="thaiDist" eaLnBrk="1" fontAlgn="auto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th-TH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พระเยซูเจ้า (พระบุตร) ในพิธีกรรมของพระศาสนจักร  พระคริสตเจ้าทรงให้ความหมายและทรงทำให้ธรรมล้ำลึกปัสกาของพระองค์เป็นจริงขึ้นมาในปัจจุบัน โดยประทานพระจิตเจ้าแก่บรรดาอัครสาวก  พระองค์ประทานอำนาจแก่อัครสาวกและผู้สืบตำแหน่งจากพวกท่าน ในการทำให้งานแห่งความรอดพ้นเป็นจริงในปัจจุบันผ่านทางพิธีบูชาขอบพระคุณและศีลศักดิ์สิทธิ์ต่างๆ ซึ่งพระองค์เองเพื่อประทานพระหรรษทานของพระองค์แก่บรรดาผู้มีความเชื่อทุกยุคทุกสมัยและทั่วทั้งโลก</a:t>
            </a:r>
          </a:p>
          <a:p>
            <a:pPr marL="0" indent="0" algn="r" eaLnBrk="1" fontAlgn="auto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th-TH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(ประมวลคำสอนพระศาสนจักรคาทอลิก ข้อ 222)</a:t>
            </a:r>
            <a:endParaRPr lang="en-US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461472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6">
            <a:extLst>
              <a:ext uri="{FF2B5EF4-FFF2-40B4-BE49-F238E27FC236}">
                <a16:creationId xmlns:a16="http://schemas.microsoft.com/office/drawing/2014/main" id="{4BC341F6-C35F-79EB-36BB-2EA66107BD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9667875" y="5715000"/>
            <a:ext cx="571500" cy="547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A34E97C3-93EF-4EE8-B9BD-B22054918E85}" type="slidenum">
              <a:rPr lang="en-US" altLang="en-US" sz="1600" b="0">
                <a:solidFill>
                  <a:srgbClr val="575F6D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th-TH" altLang="en-US" sz="1600" b="0">
              <a:solidFill>
                <a:srgbClr val="575F6D"/>
              </a:solidFill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8257DD78-B02F-74B9-8D60-EA0D0D8F31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533400"/>
            <a:ext cx="5562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7200" b="1">
                <a:solidFill>
                  <a:srgbClr val="D9F40E"/>
                </a:solidFill>
                <a:latin typeface="+mj-lt"/>
              </a:rPr>
              <a:t> </a:t>
            </a: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DC5270C0-631F-90A7-8BA8-9ED441C03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503" y="1925067"/>
            <a:ext cx="940112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h-TH" altLang="en-US" sz="3600" b="1" dirty="0">
                <a:solidFill>
                  <a:srgbClr val="000000"/>
                </a:solidFill>
                <a:latin typeface="Angsana New" panose="02020603050405020304" pitchFamily="18" charset="-34"/>
                <a:cs typeface="KodchiangUPC" panose="02020603050405020304" pitchFamily="18" charset="-34"/>
              </a:rPr>
              <a:t>พระเยซูเจ้าประทับอยู่ในพิธีกรรม (ผู้ประกอบพิธี ศีลมหาสนิท (และศีลศักดิ์สิทธิ์ต่างๆ) พระวาจา และชุมนุมคริสตชน)</a:t>
            </a:r>
          </a:p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h-TH" altLang="en-US" sz="3600" b="1" dirty="0">
                <a:solidFill>
                  <a:srgbClr val="000000"/>
                </a:solidFill>
                <a:latin typeface="Angsana New" panose="02020603050405020304" pitchFamily="18" charset="-34"/>
                <a:cs typeface="KodchiangUPC" panose="02020603050405020304" pitchFamily="18" charset="-34"/>
              </a:rPr>
              <a:t>พระคริสตเจ้าทรงทำให้พระศาสนจักร เจ้าสาวสุดที่รักของพระองค์ มีส่วนร่วมกับพระองค์เสมอในการประกอบพระราชกิจใหญ่ยิ่งนี้ </a:t>
            </a:r>
            <a:r>
              <a:rPr lang="th-TH" altLang="en-US" sz="36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KodchiangUPC" panose="02020603050405020304" pitchFamily="18" charset="-34"/>
              </a:rPr>
              <a:t>ซึ่งถวายพระสิริรุ่งโรจน์แด่พระเจ้าอย่างสมบูรณ์ และบันดาลความศักดิ์สิทธิ์แก่มนุษย์ </a:t>
            </a:r>
          </a:p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h-TH" altLang="en-US" sz="3600" b="1" dirty="0">
                <a:solidFill>
                  <a:srgbClr val="0070C0"/>
                </a:solidFill>
                <a:latin typeface="Angsana New" panose="02020603050405020304" pitchFamily="18" charset="-34"/>
                <a:cs typeface="KodchiangUPC" panose="02020603050405020304" pitchFamily="18" charset="-34"/>
              </a:rPr>
              <a:t>ในพิธีกรรมที่ประกอบบนแผ่นดินนี้ เรามีส่วนลิ้มรสล่วงหน้าพิธีกรรมในสวรรค์</a:t>
            </a:r>
          </a:p>
        </p:txBody>
      </p:sp>
      <p:pic>
        <p:nvPicPr>
          <p:cNvPr id="98309" name="Picture 2" descr="C:\Users\peterchethq\Desktop\Sacraments.146174234_std.jpg">
            <a:extLst>
              <a:ext uri="{FF2B5EF4-FFF2-40B4-BE49-F238E27FC236}">
                <a16:creationId xmlns:a16="http://schemas.microsoft.com/office/drawing/2014/main" id="{A9C31F7D-768C-6D92-89FE-E39ABAADB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05" y="125028"/>
            <a:ext cx="44291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05.jpg">
            <a:extLst>
              <a:ext uri="{FF2B5EF4-FFF2-40B4-BE49-F238E27FC236}">
                <a16:creationId xmlns:a16="http://schemas.microsoft.com/office/drawing/2014/main" id="{A50D1962-5412-3D8C-E39F-F777699A4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8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CDFD8-5DB2-B92F-7EC6-01964D6415F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902275" y="86888"/>
            <a:ext cx="7636300" cy="4873752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algn="thaiDist" eaLnBrk="1" fontAlgn="auto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th-TH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พระจิต ในพิธีกรรมศักดิ์สิทธิ์เราพบความร่วมมืออันเกิดผล อย่างใกล้ชิดที่สุด ระหว่างพระจิตเจ้าและพระศาสนจักร พระจิตเจ้าทรงเตรียมพระศาสนจักรให้พบปะกับองค์พระผู้เป็นเจ้า ทรงเชิญชวนให้ที่ชุมนุมระลึกถึงพระธรรมล้ำลึกของพระคริสตเจ้า และทรงทำให้ธรรมล้ำลึกของพระคริสตเจ้าปรากฏอยู่อย่างแท้จริงเป็นปัจจุบัน ทรงกระทำให้พระศาสนจักรรวมเข้ากับชีวิตและพันธกิจของพระคริสตเจ้า ทรงบันดาลความศักดิ์สิทธิ์ และทรงทำให้พระพรแห่งความเป็นหนึ่งเดียวกันเกิดผลในพระศาสนจักร</a:t>
            </a:r>
            <a:endParaRPr lang="en-US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500964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04.jpg">
            <a:extLst>
              <a:ext uri="{FF2B5EF4-FFF2-40B4-BE49-F238E27FC236}">
                <a16:creationId xmlns:a16="http://schemas.microsoft.com/office/drawing/2014/main" id="{EE420AF9-A148-D62A-C346-60F290E9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5D750-2308-8926-3B9F-5C7E700AEC0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991544" y="548680"/>
            <a:ext cx="8003232" cy="4873752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70000"/>
              <a:buNone/>
              <a:defRPr/>
            </a:pPr>
            <a:r>
              <a:rPr lang="th-TH" sz="4800" b="1" kern="1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พิธีกรรมเป็นการระลึกถึง (</a:t>
            </a:r>
            <a:r>
              <a:rPr lang="en-US" sz="4800" b="1" kern="1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 New" pitchFamily="18" charset="-34"/>
              </a:rPr>
              <a:t>Anamnesis</a:t>
            </a:r>
            <a:r>
              <a:rPr lang="th-TH" sz="4800" b="1" kern="1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1982">
            <a:extLst>
              <a:ext uri="{FF2B5EF4-FFF2-40B4-BE49-F238E27FC236}">
                <a16:creationId xmlns:a16="http://schemas.microsoft.com/office/drawing/2014/main" id="{6D4B7FDD-485D-4FC3-C464-A8EE73E6F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3225" y="108746925"/>
            <a:ext cx="20748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 descr="0921">
            <a:extLst>
              <a:ext uri="{FF2B5EF4-FFF2-40B4-BE49-F238E27FC236}">
                <a16:creationId xmlns:a16="http://schemas.microsoft.com/office/drawing/2014/main" id="{2E8EEFEB-A2ED-A521-DFC4-EAB16FA26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0263" y="110618588"/>
            <a:ext cx="2376487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 descr="0359">
            <a:extLst>
              <a:ext uri="{FF2B5EF4-FFF2-40B4-BE49-F238E27FC236}">
                <a16:creationId xmlns:a16="http://schemas.microsoft.com/office/drawing/2014/main" id="{E6E333BF-8C22-0AB0-460C-3BC363DB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4725" y="107522963"/>
            <a:ext cx="20193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5" descr="240 The New Jerusalem - Alpha and Omega">
            <a:extLst>
              <a:ext uri="{FF2B5EF4-FFF2-40B4-BE49-F238E27FC236}">
                <a16:creationId xmlns:a16="http://schemas.microsoft.com/office/drawing/2014/main" id="{959F765C-95D4-C1AD-BAB2-2CE09097E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1875" y="108746925"/>
            <a:ext cx="283368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Text Box 6">
            <a:extLst>
              <a:ext uri="{FF2B5EF4-FFF2-40B4-BE49-F238E27FC236}">
                <a16:creationId xmlns:a16="http://schemas.microsoft.com/office/drawing/2014/main" id="{27457426-0212-B12B-29F0-03114A3E1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31875" y="112634713"/>
            <a:ext cx="2232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3600" b="1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อนาคต</a:t>
            </a:r>
            <a:endParaRPr lang="th-TH" altLang="en-US" sz="360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109575" name="Text Box 7">
            <a:extLst>
              <a:ext uri="{FF2B5EF4-FFF2-40B4-BE49-F238E27FC236}">
                <a16:creationId xmlns:a16="http://schemas.microsoft.com/office/drawing/2014/main" id="{A0389DD4-7627-D339-AC54-E28800386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36250" y="112634713"/>
            <a:ext cx="20161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ปัจจุบัน</a:t>
            </a:r>
            <a:endParaRPr lang="th-TH" altLang="en-US" sz="360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109576" name="Text Box 8">
            <a:extLst>
              <a:ext uri="{FF2B5EF4-FFF2-40B4-BE49-F238E27FC236}">
                <a16:creationId xmlns:a16="http://schemas.microsoft.com/office/drawing/2014/main" id="{65101FFD-0E5D-5DF4-5F31-5B5F92478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24725" y="112634713"/>
            <a:ext cx="21224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อดีต</a:t>
            </a:r>
            <a:endParaRPr lang="th-TH" altLang="en-US" sz="360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109577" name="Text Box 9">
            <a:extLst>
              <a:ext uri="{FF2B5EF4-FFF2-40B4-BE49-F238E27FC236}">
                <a16:creationId xmlns:a16="http://schemas.microsoft.com/office/drawing/2014/main" id="{12CE1458-6176-9EB9-CC73-8B270E260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72650" y="106586338"/>
            <a:ext cx="36718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4800" b="1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การระลึกถึง</a:t>
            </a:r>
            <a:endParaRPr lang="th-TH" altLang="en-US" sz="360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109578" name="Line 10">
            <a:extLst>
              <a:ext uri="{FF2B5EF4-FFF2-40B4-BE49-F238E27FC236}">
                <a16:creationId xmlns:a16="http://schemas.microsoft.com/office/drawing/2014/main" id="{AC26C88B-3640-AE66-27D8-23D23699E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083725" y="108675488"/>
            <a:ext cx="1008063" cy="1008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579" name="Line 11">
            <a:extLst>
              <a:ext uri="{FF2B5EF4-FFF2-40B4-BE49-F238E27FC236}">
                <a16:creationId xmlns:a16="http://schemas.microsoft.com/office/drawing/2014/main" id="{0D288EA1-6710-7254-5047-F468443D9C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299625" y="110475713"/>
            <a:ext cx="792163" cy="1366837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580" name="Line 12">
            <a:extLst>
              <a:ext uri="{FF2B5EF4-FFF2-40B4-BE49-F238E27FC236}">
                <a16:creationId xmlns:a16="http://schemas.microsoft.com/office/drawing/2014/main" id="{582C248B-AD32-3925-6807-254F6440D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23813" y="109899450"/>
            <a:ext cx="936625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581" name="Line 13">
            <a:extLst>
              <a:ext uri="{FF2B5EF4-FFF2-40B4-BE49-F238E27FC236}">
                <a16:creationId xmlns:a16="http://schemas.microsoft.com/office/drawing/2014/main" id="{2674F510-302B-BB94-342E-B95FC7B92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244313" y="107378500"/>
            <a:ext cx="0" cy="1152525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582" name="Line 14">
            <a:extLst>
              <a:ext uri="{FF2B5EF4-FFF2-40B4-BE49-F238E27FC236}">
                <a16:creationId xmlns:a16="http://schemas.microsoft.com/office/drawing/2014/main" id="{C400BEF2-CB96-E505-292C-C4B48E2E0F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083725" y="112923638"/>
            <a:ext cx="107950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583" name="Line 15">
            <a:extLst>
              <a:ext uri="{FF2B5EF4-FFF2-40B4-BE49-F238E27FC236}">
                <a16:creationId xmlns:a16="http://schemas.microsoft.com/office/drawing/2014/main" id="{19591941-A2E9-8953-66F0-762EB914B5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252375" y="112923638"/>
            <a:ext cx="1008063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pic>
        <p:nvPicPr>
          <p:cNvPr id="109584" name="Picture 16" descr="1982">
            <a:extLst>
              <a:ext uri="{FF2B5EF4-FFF2-40B4-BE49-F238E27FC236}">
                <a16:creationId xmlns:a16="http://schemas.microsoft.com/office/drawing/2014/main" id="{AC93742E-27DF-3E2C-1939-9DAA27D0F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9125" y="108962825"/>
            <a:ext cx="20748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5" name="Picture 17" descr="0921">
            <a:extLst>
              <a:ext uri="{FF2B5EF4-FFF2-40B4-BE49-F238E27FC236}">
                <a16:creationId xmlns:a16="http://schemas.microsoft.com/office/drawing/2014/main" id="{DFDFF4D1-D19F-D49C-3876-E1063EFFB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6163" y="110834488"/>
            <a:ext cx="2376487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6" name="Picture 18" descr="0359">
            <a:extLst>
              <a:ext uri="{FF2B5EF4-FFF2-40B4-BE49-F238E27FC236}">
                <a16:creationId xmlns:a16="http://schemas.microsoft.com/office/drawing/2014/main" id="{73945C05-3F50-5A2E-AC80-F30BCD91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0625" y="107738863"/>
            <a:ext cx="20193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7" name="Picture 19" descr="240 The New Jerusalem - Alpha and Omega">
            <a:extLst>
              <a:ext uri="{FF2B5EF4-FFF2-40B4-BE49-F238E27FC236}">
                <a16:creationId xmlns:a16="http://schemas.microsoft.com/office/drawing/2014/main" id="{E84FF3F5-BDA7-54A4-97B9-1AE94327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7775" y="108962825"/>
            <a:ext cx="283368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8" name="Text Box 20">
            <a:extLst>
              <a:ext uri="{FF2B5EF4-FFF2-40B4-BE49-F238E27FC236}">
                <a16:creationId xmlns:a16="http://schemas.microsoft.com/office/drawing/2014/main" id="{C57A5F67-DB0C-0D6A-12D4-8893C22F4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47775" y="112850613"/>
            <a:ext cx="2232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3600" b="1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อนาคต</a:t>
            </a:r>
            <a:endParaRPr lang="th-TH" altLang="en-US" sz="360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109589" name="Text Box 21">
            <a:extLst>
              <a:ext uri="{FF2B5EF4-FFF2-40B4-BE49-F238E27FC236}">
                <a16:creationId xmlns:a16="http://schemas.microsoft.com/office/drawing/2014/main" id="{EFBE7856-AADB-13DD-F7F4-B6B2C82EB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52150" y="112850613"/>
            <a:ext cx="20161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ปัจจุบัน</a:t>
            </a:r>
            <a:endParaRPr lang="th-TH" altLang="en-US" sz="360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109590" name="Text Box 22">
            <a:extLst>
              <a:ext uri="{FF2B5EF4-FFF2-40B4-BE49-F238E27FC236}">
                <a16:creationId xmlns:a16="http://schemas.microsoft.com/office/drawing/2014/main" id="{D737A46E-CEF8-893F-F9A8-EFABD558B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0625" y="112850613"/>
            <a:ext cx="21224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อดีต</a:t>
            </a:r>
            <a:endParaRPr lang="th-TH" altLang="en-US" sz="360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109591" name="Text Box 23">
            <a:extLst>
              <a:ext uri="{FF2B5EF4-FFF2-40B4-BE49-F238E27FC236}">
                <a16:creationId xmlns:a16="http://schemas.microsoft.com/office/drawing/2014/main" id="{59E0448E-BDE0-25E4-D28D-F06F61909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88550" y="106802238"/>
            <a:ext cx="36718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4800" b="1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การระลึกถึง</a:t>
            </a:r>
            <a:endParaRPr lang="th-TH" altLang="en-US" sz="360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109592" name="Line 24">
            <a:extLst>
              <a:ext uri="{FF2B5EF4-FFF2-40B4-BE49-F238E27FC236}">
                <a16:creationId xmlns:a16="http://schemas.microsoft.com/office/drawing/2014/main" id="{C92BDF3B-5737-F798-FC7B-0603D6047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299625" y="108891388"/>
            <a:ext cx="1008063" cy="1008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593" name="Line 25">
            <a:extLst>
              <a:ext uri="{FF2B5EF4-FFF2-40B4-BE49-F238E27FC236}">
                <a16:creationId xmlns:a16="http://schemas.microsoft.com/office/drawing/2014/main" id="{9FE4D638-5FC7-7743-9505-6B904D0382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515525" y="110691613"/>
            <a:ext cx="792163" cy="1366837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594" name="Line 26">
            <a:extLst>
              <a:ext uri="{FF2B5EF4-FFF2-40B4-BE49-F238E27FC236}">
                <a16:creationId xmlns:a16="http://schemas.microsoft.com/office/drawing/2014/main" id="{8475F1A3-00E0-DCD7-D945-8B5254FFE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539713" y="110115350"/>
            <a:ext cx="936625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595" name="Line 27">
            <a:extLst>
              <a:ext uri="{FF2B5EF4-FFF2-40B4-BE49-F238E27FC236}">
                <a16:creationId xmlns:a16="http://schemas.microsoft.com/office/drawing/2014/main" id="{DC0C0DD7-E4B2-BE3D-BEDC-95DF10E05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460213" y="107594400"/>
            <a:ext cx="0" cy="1152525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596" name="Line 28">
            <a:extLst>
              <a:ext uri="{FF2B5EF4-FFF2-40B4-BE49-F238E27FC236}">
                <a16:creationId xmlns:a16="http://schemas.microsoft.com/office/drawing/2014/main" id="{A4C3FF46-3E46-150A-FCE9-C32BBDC24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299625" y="113139538"/>
            <a:ext cx="107950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597" name="Line 29">
            <a:extLst>
              <a:ext uri="{FF2B5EF4-FFF2-40B4-BE49-F238E27FC236}">
                <a16:creationId xmlns:a16="http://schemas.microsoft.com/office/drawing/2014/main" id="{1ABFF93E-D40B-8F25-541F-2EAF79640F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468275" y="113139538"/>
            <a:ext cx="1008063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598" name="Text Box 30">
            <a:extLst>
              <a:ext uri="{FF2B5EF4-FFF2-40B4-BE49-F238E27FC236}">
                <a16:creationId xmlns:a16="http://schemas.microsoft.com/office/drawing/2014/main" id="{7CEC8E84-640F-4F55-170A-5D089D10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188913"/>
            <a:ext cx="367188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4800" b="1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การระลึกถึง</a:t>
            </a:r>
            <a:endParaRPr lang="th-TH" altLang="en-US" sz="360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pic>
        <p:nvPicPr>
          <p:cNvPr id="109599" name="Picture 31" descr="1982">
            <a:extLst>
              <a:ext uri="{FF2B5EF4-FFF2-40B4-BE49-F238E27FC236}">
                <a16:creationId xmlns:a16="http://schemas.microsoft.com/office/drawing/2014/main" id="{C0CD5247-AF27-E748-BDEE-4ABBAF2E7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484313"/>
            <a:ext cx="2074862" cy="2303462"/>
          </a:xfrm>
          <a:prstGeom prst="rect">
            <a:avLst/>
          </a:prstGeom>
          <a:noFill/>
          <a:ln w="6350" algn="in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00" name="Picture 32" descr="0359">
            <a:extLst>
              <a:ext uri="{FF2B5EF4-FFF2-40B4-BE49-F238E27FC236}">
                <a16:creationId xmlns:a16="http://schemas.microsoft.com/office/drawing/2014/main" id="{99AF0B78-7CFF-2256-1443-C65280582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2019300" cy="2162175"/>
          </a:xfrm>
          <a:prstGeom prst="rect">
            <a:avLst/>
          </a:prstGeom>
          <a:noFill/>
          <a:ln w="6350" algn="in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01" name="Picture 33" descr="0921">
            <a:extLst>
              <a:ext uri="{FF2B5EF4-FFF2-40B4-BE49-F238E27FC236}">
                <a16:creationId xmlns:a16="http://schemas.microsoft.com/office/drawing/2014/main" id="{047A1146-DB58-7847-EF52-33099E6EE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149726"/>
            <a:ext cx="2376487" cy="1706563"/>
          </a:xfrm>
          <a:prstGeom prst="rect">
            <a:avLst/>
          </a:prstGeom>
          <a:noFill/>
          <a:ln w="6350" algn="in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02" name="Picture 34" descr="240 The New Jerusalem - Alpha and Omega">
            <a:extLst>
              <a:ext uri="{FF2B5EF4-FFF2-40B4-BE49-F238E27FC236}">
                <a16:creationId xmlns:a16="http://schemas.microsoft.com/office/drawing/2014/main" id="{C15F973F-C6A7-9BD6-8021-C22D4F081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1484314"/>
            <a:ext cx="2833687" cy="2333625"/>
          </a:xfrm>
          <a:prstGeom prst="rect">
            <a:avLst/>
          </a:prstGeom>
          <a:noFill/>
          <a:ln w="6350" algn="in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603" name="Text Box 35">
            <a:extLst>
              <a:ext uri="{FF2B5EF4-FFF2-40B4-BE49-F238E27FC236}">
                <a16:creationId xmlns:a16="http://schemas.microsoft.com/office/drawing/2014/main" id="{17E23277-68A8-1144-BB9F-060552A35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6092826"/>
            <a:ext cx="1150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อดีต</a:t>
            </a:r>
            <a:endParaRPr lang="th-TH" altLang="en-US" sz="360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109604" name="Text Box 36">
            <a:extLst>
              <a:ext uri="{FF2B5EF4-FFF2-40B4-BE49-F238E27FC236}">
                <a16:creationId xmlns:a16="http://schemas.microsoft.com/office/drawing/2014/main" id="{3168FBE5-6598-FAAA-9B94-003E2C80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6165851"/>
            <a:ext cx="1655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t>ปัจจุบัน</a:t>
            </a:r>
            <a:endParaRPr lang="th-TH" altLang="en-US" sz="360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109605" name="Text Box 37">
            <a:extLst>
              <a:ext uri="{FF2B5EF4-FFF2-40B4-BE49-F238E27FC236}">
                <a16:creationId xmlns:a16="http://schemas.microsoft.com/office/drawing/2014/main" id="{B3385970-4F56-5CC5-CDF9-708F4FB6C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092825"/>
            <a:ext cx="15113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3600" b="1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อนาคต</a:t>
            </a:r>
            <a:endParaRPr lang="th-TH" altLang="en-US" sz="3600">
              <a:solidFill>
                <a:srgbClr val="000000"/>
              </a:solidFill>
              <a:cs typeface="Angsana New" panose="02020603050405020304" pitchFamily="18" charset="-34"/>
            </a:endParaRPr>
          </a:p>
        </p:txBody>
      </p:sp>
      <p:sp>
        <p:nvSpPr>
          <p:cNvPr id="109606" name="Line 38">
            <a:extLst>
              <a:ext uri="{FF2B5EF4-FFF2-40B4-BE49-F238E27FC236}">
                <a16:creationId xmlns:a16="http://schemas.microsoft.com/office/drawing/2014/main" id="{87777F53-2BF0-5F81-CD5C-BE1AE9F522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515525" y="113355438"/>
            <a:ext cx="107950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607" name="Line 39">
            <a:extLst>
              <a:ext uri="{FF2B5EF4-FFF2-40B4-BE49-F238E27FC236}">
                <a16:creationId xmlns:a16="http://schemas.microsoft.com/office/drawing/2014/main" id="{FA704B77-B20F-2F7C-1E74-1CBB6DF079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95776" y="3933825"/>
            <a:ext cx="792163" cy="1366838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608" name="Line 40">
            <a:extLst>
              <a:ext uri="{FF2B5EF4-FFF2-40B4-BE49-F238E27FC236}">
                <a16:creationId xmlns:a16="http://schemas.microsoft.com/office/drawing/2014/main" id="{71A94157-173B-9CDB-B1B5-5F3659D3DB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2175" y="6453188"/>
            <a:ext cx="151130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609" name="Line 41">
            <a:extLst>
              <a:ext uri="{FF2B5EF4-FFF2-40B4-BE49-F238E27FC236}">
                <a16:creationId xmlns:a16="http://schemas.microsoft.com/office/drawing/2014/main" id="{B177B300-3D16-3020-30F1-C3007ED234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3" y="6453189"/>
            <a:ext cx="1655762" cy="1587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610" name="Line 42">
            <a:extLst>
              <a:ext uri="{FF2B5EF4-FFF2-40B4-BE49-F238E27FC236}">
                <a16:creationId xmlns:a16="http://schemas.microsoft.com/office/drawing/2014/main" id="{1F6BC8E2-2DB3-AB01-9E75-6DF16E3D5F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24563" y="4149726"/>
            <a:ext cx="0" cy="1655763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611" name="Line 43">
            <a:extLst>
              <a:ext uri="{FF2B5EF4-FFF2-40B4-BE49-F238E27FC236}">
                <a16:creationId xmlns:a16="http://schemas.microsoft.com/office/drawing/2014/main" id="{F7B5FF18-831D-7F8F-DC86-02E6C4E230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63975" y="1700214"/>
            <a:ext cx="863600" cy="936625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9612" name="Line 44">
            <a:extLst>
              <a:ext uri="{FF2B5EF4-FFF2-40B4-BE49-F238E27FC236}">
                <a16:creationId xmlns:a16="http://schemas.microsoft.com/office/drawing/2014/main" id="{24FEBED3-BCDF-3527-CE24-76857770F9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9601" y="2636838"/>
            <a:ext cx="576263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04.jpg">
            <a:extLst>
              <a:ext uri="{FF2B5EF4-FFF2-40B4-BE49-F238E27FC236}">
                <a16:creationId xmlns:a16="http://schemas.microsoft.com/office/drawing/2014/main" id="{EE420AF9-A148-D62A-C346-60F290E9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3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5D750-2308-8926-3B9F-5C7E700AEC0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213485" y="477658"/>
            <a:ext cx="8003232" cy="4873752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algn="thaiDist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70000"/>
              <a:buNone/>
              <a:defRPr/>
            </a:pPr>
            <a:r>
              <a:rPr lang="th-TH" sz="4800" b="1" kern="1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พิธีกรรมยังเป็น </a:t>
            </a:r>
            <a:r>
              <a:rPr lang="en-US" sz="4800" b="1" kern="1200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Epiklesis</a:t>
            </a:r>
            <a:r>
              <a:rPr lang="th-TH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en-US" sz="4800" b="1" kern="1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(</a:t>
            </a:r>
            <a:r>
              <a:rPr lang="th-TH" sz="4800" b="1" kern="1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คำวอนขอ)</a:t>
            </a:r>
          </a:p>
        </p:txBody>
      </p:sp>
    </p:spTree>
    <p:extLst>
      <p:ext uri="{BB962C8B-B14F-4D97-AF65-F5344CB8AC3E}">
        <p14:creationId xmlns:p14="http://schemas.microsoft.com/office/powerpoint/2010/main" val="2803582545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460A9-FC64-F8C1-8E14-5306393FD3C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08000" y="522269"/>
            <a:ext cx="10852727" cy="5995761"/>
          </a:xfrm>
        </p:spPr>
        <p:txBody>
          <a:bodyPr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4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บทนำ (</a:t>
            </a:r>
            <a:r>
              <a:rPr lang="en-US" sz="4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CCC 1066-1075)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en-US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1. </a:t>
            </a:r>
            <a:r>
              <a:rPr lang="th-TH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ทำไมต้องมีพิธีกรรม</a:t>
            </a:r>
            <a:r>
              <a:rPr lang="en-US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  2. </a:t>
            </a:r>
            <a:r>
              <a:rPr lang="th-TH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พิธีกรรมหมายความว่าอย่างไร</a:t>
            </a:r>
            <a:r>
              <a:rPr lang="en-US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th-TH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3. พิธีกรรมในฐานะที่เป็นบ่อเกิดแห่งชีวิต</a:t>
            </a:r>
            <a:endParaRPr lang="en-US" sz="3000" b="1" spc="50" dirty="0">
              <a:ln w="11430"/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4. การอธิษฐานภาวนาและพิธีกรรม</a:t>
            </a:r>
            <a:r>
              <a:rPr lang="en-US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th-TH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5. การสอนคำสอนและพิธีกรรม</a:t>
            </a:r>
            <a:endParaRPr lang="en-US" sz="3900" b="1" spc="50" dirty="0">
              <a:ln w="11430"/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en-US" sz="39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I. </a:t>
            </a:r>
            <a:r>
              <a:rPr lang="th-TH" sz="39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ระเบียบการเกี่ยวกับศีลศักดิ์สิทธิ์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9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บทที่ 1 พระธรรมล้ำลึกปัสกา ในช่วงเวลาของพระศาสนจักร</a:t>
            </a:r>
            <a:r>
              <a:rPr lang="en-US" sz="39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th-TH" sz="33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(</a:t>
            </a:r>
            <a:r>
              <a:rPr lang="en-US" sz="33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CCC 1077-1134)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en-US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1. </a:t>
            </a:r>
            <a:r>
              <a:rPr lang="th-TH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พิธีกรรม – พระราชกิจของพระตรีเอกภาพ </a:t>
            </a:r>
            <a:endParaRPr lang="en-US" sz="3000" b="1" spc="50" dirty="0">
              <a:ln w="11430"/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2. พระธรรมล้ำลึกปัสกาในศีลศักดิ์สิทธิ์ของพระศาสนจักร 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9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บทที่ 2 การประกอบพิธีศีลศักดิ์สิทธิ์ เฉลิมฉลองพระธรรมล้ำลึกปัสกา </a:t>
            </a:r>
            <a:endParaRPr lang="en-US" sz="3900" b="1" spc="50" dirty="0">
              <a:ln w="11430"/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4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(</a:t>
            </a:r>
            <a:r>
              <a:rPr lang="en-US" sz="34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CCC </a:t>
            </a:r>
            <a:r>
              <a:rPr lang="th-TH" sz="34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1135</a:t>
            </a:r>
            <a:r>
              <a:rPr lang="en-US" sz="34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-1</a:t>
            </a:r>
            <a:r>
              <a:rPr lang="th-TH" sz="34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209</a:t>
            </a:r>
            <a:r>
              <a:rPr lang="en-US" sz="34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)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9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ตอนที่หนึ่ง การประกอบพิธีกรรมของพระศาสนจักร</a:t>
            </a:r>
            <a:endParaRPr lang="en-US" sz="3900" b="1" spc="50" dirty="0">
              <a:ln w="11430"/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en-US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1. </a:t>
            </a:r>
            <a:r>
              <a:rPr lang="th-TH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ใครประกอบพิธี</a:t>
            </a:r>
            <a:r>
              <a:rPr lang="en-US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 2. </a:t>
            </a:r>
            <a:r>
              <a:rPr lang="th-TH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ประกอบพิธีอย่างไร</a:t>
            </a:r>
            <a:r>
              <a:rPr lang="en-US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 3.</a:t>
            </a:r>
            <a:r>
              <a:rPr lang="th-TH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 ประกอบพิธีเมื่อไร</a:t>
            </a:r>
            <a:r>
              <a:rPr lang="en-US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 4. </a:t>
            </a:r>
            <a:r>
              <a:rPr lang="th-TH" sz="30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ประกอบพิธีที่ไหน</a:t>
            </a:r>
            <a:endParaRPr lang="en-US" sz="3000" b="1" spc="50" dirty="0">
              <a:ln w="11430"/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9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ตอนที่สอง พิธีกรรมหลากหลาย – พระธรรมล้ำลึกหนึ่งเดียว</a:t>
            </a:r>
            <a:endParaRPr lang="en-US" sz="3900" b="1" spc="50" dirty="0">
              <a:ln w="11430"/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endParaRPr lang="th-TH" sz="3600" b="1" spc="50" dirty="0">
              <a:ln w="11430"/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730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3020" y="471054"/>
            <a:ext cx="10207690" cy="10668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th-TH" dirty="0">
                <a:cs typeface="AngsanaUPC" pitchFamily="18" charset="-34"/>
              </a:rPr>
            </a:br>
            <a:r>
              <a:rPr lang="th-TH" sz="5300" b="1" dirty="0">
                <a:solidFill>
                  <a:schemeClr val="accent1">
                    <a:lumMod val="50000"/>
                  </a:schemeClr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2. พระธรรมล้ำลึกปัสกาในศีลศักดิ์สิทธิ์ของพระศาสนจักร </a:t>
            </a:r>
            <a:br>
              <a:rPr lang="en-US" sz="5400" dirty="0">
                <a:cs typeface="AngsanaUPC" pitchFamily="18" charset="-34"/>
              </a:rPr>
            </a:br>
            <a:endParaRPr lang="th-TH" dirty="0">
              <a:cs typeface="AngsanaUPC" pitchFamily="18" charset="-34"/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537854"/>
            <a:ext cx="7772400" cy="5105400"/>
          </a:xfrm>
        </p:spPr>
        <p:txBody>
          <a:bodyPr>
            <a:normAutofit/>
          </a:bodyPr>
          <a:lstStyle/>
          <a:p>
            <a:pPr marL="571500" indent="-571500" eaLnBrk="1" hangingPunct="1">
              <a:buNone/>
            </a:pPr>
            <a:r>
              <a:rPr lang="th-TH" sz="4000" b="1" dirty="0">
                <a:solidFill>
                  <a:srgbClr val="002060"/>
                </a:solidFill>
                <a:cs typeface="AngsanaUPC" pitchFamily="18" charset="-34"/>
              </a:rPr>
              <a:t>2.1 ศีลศักดิ์สิทธิ์ของพระคริสตเจ้า</a:t>
            </a:r>
          </a:p>
          <a:p>
            <a:pPr marL="571500" indent="-571500" eaLnBrk="1" hangingPunct="1">
              <a:buNone/>
            </a:pPr>
            <a:r>
              <a:rPr lang="th-TH" sz="4000" b="1" dirty="0">
                <a:solidFill>
                  <a:srgbClr val="002060"/>
                </a:solidFill>
                <a:cs typeface="AngsanaUPC" pitchFamily="18" charset="-34"/>
              </a:rPr>
              <a:t>2.2 ศีลศักดิ์สิทธิ์ของพระศาสนจักร</a:t>
            </a:r>
          </a:p>
          <a:p>
            <a:pPr marL="571500" indent="-571500" eaLnBrk="1" hangingPunct="1">
              <a:buNone/>
            </a:pPr>
            <a:r>
              <a:rPr lang="th-TH" sz="4000" b="1" dirty="0">
                <a:solidFill>
                  <a:srgbClr val="002060"/>
                </a:solidFill>
                <a:cs typeface="AngsanaUPC" pitchFamily="18" charset="-34"/>
              </a:rPr>
              <a:t>2.3 ศีลศักดิ์สิทธิ์แห่งความเชื่อ</a:t>
            </a:r>
          </a:p>
          <a:p>
            <a:pPr marL="571500" indent="-571500" eaLnBrk="1" hangingPunct="1">
              <a:buNone/>
            </a:pPr>
            <a:r>
              <a:rPr lang="th-TH" sz="4000" b="1" dirty="0">
                <a:solidFill>
                  <a:srgbClr val="002060"/>
                </a:solidFill>
                <a:cs typeface="AngsanaUPC" pitchFamily="18" charset="-34"/>
              </a:rPr>
              <a:t>2.4 ศีลศักดิ์สิทธิ์แห่งความรอดพ้น</a:t>
            </a:r>
          </a:p>
          <a:p>
            <a:pPr marL="571500" indent="-571500" eaLnBrk="1" hangingPunct="1">
              <a:buNone/>
            </a:pPr>
            <a:r>
              <a:rPr lang="th-TH" sz="4000" b="1" dirty="0">
                <a:solidFill>
                  <a:srgbClr val="002060"/>
                </a:solidFill>
                <a:cs typeface="AngsanaUPC" pitchFamily="18" charset="-34"/>
              </a:rPr>
              <a:t>2.5 ศีลศักดิ์สิทธิ์แห่งชีวิตนิรันดร</a:t>
            </a:r>
            <a:endParaRPr lang="th-TH" sz="2000" b="1" dirty="0">
              <a:solidFill>
                <a:srgbClr val="002060"/>
              </a:solidFill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09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5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1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  <p:bldP spid="31539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6">
            <a:extLst>
              <a:ext uri="{FF2B5EF4-FFF2-40B4-BE49-F238E27FC236}">
                <a16:creationId xmlns:a16="http://schemas.microsoft.com/office/drawing/2014/main" id="{48AC5D90-B41D-1F90-0561-A13EFD6E31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9667875" y="5715000"/>
            <a:ext cx="571500" cy="547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FCADE36-CAA6-4762-AEE2-D88333B3FAC8}" type="slidenum">
              <a:rPr lang="en-US" altLang="en-US" sz="1600" b="0">
                <a:solidFill>
                  <a:srgbClr val="575F6D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th-TH" altLang="en-US" sz="1600" b="0">
              <a:solidFill>
                <a:srgbClr val="575F6D"/>
              </a:solidFill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8AE69F31-20F4-44DD-3CBB-62147E9BA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533400"/>
            <a:ext cx="5562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7200" b="1">
                <a:solidFill>
                  <a:srgbClr val="D9F40E"/>
                </a:solidFill>
                <a:latin typeface="+mj-lt"/>
              </a:rPr>
              <a:t> </a:t>
            </a: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A0D55A59-6C1C-3C08-FE3E-7666AE7DB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764" y="2276475"/>
            <a:ext cx="7519987" cy="5016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9pPr>
          </a:lstStyle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4000" b="1" dirty="0">
                <a:solidFill>
                  <a:prstClr val="black"/>
                </a:solidFill>
                <a:latin typeface="Angsana New" pitchFamily="18" charset="-34"/>
              </a:rPr>
              <a:t>ศีลศักดิ์สิทธิ์ คือ เครื่องหมายศักดิ์สิทธิ์ ที่พระเยซูเจ้าตั้งขึ้น</a:t>
            </a:r>
          </a:p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4000" b="1" dirty="0">
                <a:solidFill>
                  <a:prstClr val="black"/>
                </a:solidFill>
                <a:latin typeface="Angsana New" pitchFamily="18" charset="-34"/>
              </a:rPr>
              <a:t>เพื่อประธานพระหรรษทานแก่มนุษย์</a:t>
            </a:r>
          </a:p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4000" b="1" dirty="0">
                <a:solidFill>
                  <a:srgbClr val="0070C0"/>
                </a:solidFill>
                <a:latin typeface="Angsana New" pitchFamily="18" charset="-34"/>
              </a:rPr>
              <a:t>องค์ประกอบสำคัญของศีลศักดิ์สิทธิ์แต่ละประการ</a:t>
            </a:r>
          </a:p>
          <a:p>
            <a:pPr marL="742950" indent="-742950" algn="thaiDi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th-TH" altLang="en-US" sz="4000" b="1" dirty="0">
                <a:solidFill>
                  <a:prstClr val="black"/>
                </a:solidFill>
                <a:latin typeface="Angsana New" pitchFamily="18" charset="-34"/>
              </a:rPr>
              <a:t>ศาสนบริกรผู้ประกอบพิธี (</a:t>
            </a:r>
            <a:r>
              <a:rPr lang="en-US" altLang="en-US" sz="4000" b="1" dirty="0">
                <a:solidFill>
                  <a:prstClr val="black"/>
                </a:solidFill>
                <a:latin typeface="Angsana New" pitchFamily="18" charset="-34"/>
              </a:rPr>
              <a:t>minister</a:t>
            </a:r>
            <a:r>
              <a:rPr lang="th-TH" altLang="en-US" sz="4000" b="1" dirty="0">
                <a:solidFill>
                  <a:prstClr val="black"/>
                </a:solidFill>
                <a:latin typeface="Angsana New" pitchFamily="18" charset="-34"/>
              </a:rPr>
              <a:t>)</a:t>
            </a:r>
          </a:p>
          <a:p>
            <a:pPr marL="742950" indent="-742950" algn="thaiDi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th-TH" altLang="en-US" sz="4000" b="1" dirty="0">
                <a:solidFill>
                  <a:prstClr val="black"/>
                </a:solidFill>
                <a:latin typeface="Angsana New" pitchFamily="18" charset="-34"/>
              </a:rPr>
              <a:t>วัตถุหรืออิริยาบถที่เป็นเครื่องหมายของศีลศักดิ์สิทธิ์ (</a:t>
            </a:r>
            <a:r>
              <a:rPr lang="en-US" altLang="en-US" sz="4000" b="1" dirty="0">
                <a:solidFill>
                  <a:prstClr val="black"/>
                </a:solidFill>
                <a:latin typeface="Angsana New" pitchFamily="18" charset="-34"/>
              </a:rPr>
              <a:t>matter</a:t>
            </a:r>
            <a:r>
              <a:rPr lang="th-TH" altLang="en-US" sz="4000" b="1" dirty="0">
                <a:solidFill>
                  <a:prstClr val="black"/>
                </a:solidFill>
                <a:latin typeface="Angsana New" pitchFamily="18" charset="-34"/>
              </a:rPr>
              <a:t>)</a:t>
            </a:r>
          </a:p>
          <a:p>
            <a:pPr marL="742950" indent="-742950" algn="thaiDi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th-TH" altLang="en-US" sz="4000" b="1" dirty="0">
                <a:solidFill>
                  <a:prstClr val="black"/>
                </a:solidFill>
                <a:latin typeface="Angsana New" pitchFamily="18" charset="-34"/>
              </a:rPr>
              <a:t>คำภาวนาสำคัญที่ทำให้เป็นศีลศักดิ์สิทธิ์ (</a:t>
            </a:r>
            <a:r>
              <a:rPr lang="en-US" altLang="en-US" sz="4000" b="1" dirty="0">
                <a:solidFill>
                  <a:prstClr val="black"/>
                </a:solidFill>
                <a:latin typeface="Angsana New" pitchFamily="18" charset="-34"/>
              </a:rPr>
              <a:t>Form</a:t>
            </a:r>
            <a:r>
              <a:rPr lang="th-TH" altLang="en-US" sz="4000" b="1" dirty="0">
                <a:solidFill>
                  <a:prstClr val="black"/>
                </a:solidFill>
                <a:latin typeface="Angsana New" pitchFamily="18" charset="-34"/>
              </a:rPr>
              <a:t>)</a:t>
            </a:r>
          </a:p>
          <a:p>
            <a:pPr marL="742950" indent="-742950" algn="thaiDi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th-TH" altLang="en-US" sz="4000" b="1" dirty="0">
              <a:solidFill>
                <a:srgbClr val="00B0F0"/>
              </a:solidFill>
              <a:latin typeface="Angsana New" pitchFamily="18" charset="-34"/>
            </a:endParaRPr>
          </a:p>
        </p:txBody>
      </p:sp>
      <p:pic>
        <p:nvPicPr>
          <p:cNvPr id="28677" name="Picture 2" descr="C:\Users\peterchethq\Desktop\Sacraments.146174234_std.jpg">
            <a:extLst>
              <a:ext uri="{FF2B5EF4-FFF2-40B4-BE49-F238E27FC236}">
                <a16:creationId xmlns:a16="http://schemas.microsoft.com/office/drawing/2014/main" id="{3EC6CAB5-2888-13CB-3616-61FAD93E5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9" y="533401"/>
            <a:ext cx="44291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6">
            <a:extLst>
              <a:ext uri="{FF2B5EF4-FFF2-40B4-BE49-F238E27FC236}">
                <a16:creationId xmlns:a16="http://schemas.microsoft.com/office/drawing/2014/main" id="{EDD65A26-1775-F23D-B5A7-F7EF93884D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9667875" y="5715000"/>
            <a:ext cx="571500" cy="547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CE5CDC2-6C69-432B-8484-67FC8FFF635E}" type="slidenum">
              <a:rPr lang="en-US" altLang="en-US" sz="1600" b="0">
                <a:solidFill>
                  <a:srgbClr val="575F6D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th-TH" altLang="en-US" sz="1600" b="0">
              <a:solidFill>
                <a:srgbClr val="575F6D"/>
              </a:solidFill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F09C761-457B-2E03-CDA4-DFF8325744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533400"/>
            <a:ext cx="5562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7200" b="1">
                <a:solidFill>
                  <a:srgbClr val="D9F40E"/>
                </a:solidFill>
                <a:latin typeface="+mj-lt"/>
              </a:rPr>
              <a:t> </a:t>
            </a: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EFAA104D-909B-C259-6450-BE3E67EB1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014" y="2319339"/>
            <a:ext cx="751998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prstClr val="black"/>
                </a:solidFill>
                <a:latin typeface="Angsana New" panose="02020603050405020304" pitchFamily="18" charset="-34"/>
              </a:rPr>
              <a:t>1210</a:t>
            </a:r>
            <a:r>
              <a:rPr lang="en-US" altLang="en-US" sz="3600">
                <a:solidFill>
                  <a:prstClr val="black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t>.</a:t>
            </a:r>
            <a:r>
              <a:rPr lang="en-US" altLang="en-US" sz="3600">
                <a:solidFill>
                  <a:srgbClr val="0070C0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t>	</a:t>
            </a:r>
            <a:r>
              <a:rPr lang="th-TH" altLang="en-US" sz="3600" b="1">
                <a:solidFill>
                  <a:srgbClr val="0070C0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t>พระคริสตเจ้าทรงตั้งศีลศักดิ์สิทธิ์ของพันธสัญญาใหม่ซึ่งมีอยู่เจ็ดประการ คือ ศีลล้างบาป ศีลกำลัง ศีลมหาสนิท ศีลอภัยบาป ศีลเจิมคนไข้ ศีลบวช และศีลสมรส </a:t>
            </a:r>
            <a:r>
              <a:rPr lang="th-TH" altLang="en-US" sz="3600">
                <a:solidFill>
                  <a:prstClr val="black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t>ศีลศักดิ์สิทธิ์ทั้งเจ็ดประการนี้เกี่ยวข้องกับทุกขั้นตอนที่สำคัญในชีวิตของคริสตชน ศีลศักดิ์สิทธิ์เหล่านี้ให้กำเนิดและการเจริญเติบโตของชีวิตความเชื่อของบรรดาคริสตชน ให้การบำบัดรักษาและพันธกิจแก่เขา ดังนั้นจึงมีความละม้ายคล้ายกันอย่างหนึ่งระหว่างขั้นตอนต่างๆของชีวิตตามธรรมชาติกับขั้นตอนต่างๆของชีวิตฝ่ายจิต</a:t>
            </a:r>
            <a:endParaRPr lang="th-TH" altLang="en-US" sz="3600" b="1">
              <a:solidFill>
                <a:srgbClr val="00B0F0"/>
              </a:solidFill>
              <a:latin typeface="Angsana New" panose="02020603050405020304" pitchFamily="18" charset="-34"/>
              <a:cs typeface="KodchiangUPC" panose="02020603050405020304" pitchFamily="18" charset="-34"/>
            </a:endParaRPr>
          </a:p>
        </p:txBody>
      </p:sp>
      <p:pic>
        <p:nvPicPr>
          <p:cNvPr id="29701" name="Picture 2" descr="C:\Users\peterchethq\Desktop\Sacraments.146174234_std.jpg">
            <a:extLst>
              <a:ext uri="{FF2B5EF4-FFF2-40B4-BE49-F238E27FC236}">
                <a16:creationId xmlns:a16="http://schemas.microsoft.com/office/drawing/2014/main" id="{CBD56C12-5E9F-18B3-A0FA-DFC0BB7D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9" y="533401"/>
            <a:ext cx="44291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6">
            <a:extLst>
              <a:ext uri="{FF2B5EF4-FFF2-40B4-BE49-F238E27FC236}">
                <a16:creationId xmlns:a16="http://schemas.microsoft.com/office/drawing/2014/main" id="{CEA9BCDE-5273-2586-027B-C2FD39B713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9667875" y="5715000"/>
            <a:ext cx="571500" cy="547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B7DC8DF7-ED08-4CCD-A9F7-22DC0F1377B8}" type="slidenum">
              <a:rPr lang="en-US" altLang="en-US" sz="1600" b="0">
                <a:solidFill>
                  <a:srgbClr val="575F6D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th-TH" altLang="en-US" sz="1600" b="0">
              <a:solidFill>
                <a:srgbClr val="575F6D"/>
              </a:solidFill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0B4D07BE-B78C-7A2D-EBE5-65B5E38D76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533400"/>
            <a:ext cx="5562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7200" b="1">
                <a:solidFill>
                  <a:srgbClr val="D9F40E"/>
                </a:solidFill>
                <a:latin typeface="+mj-lt"/>
              </a:rPr>
              <a:t> </a:t>
            </a: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154CBD0A-BBEF-D7C6-6644-B4E07F644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4" y="3133726"/>
            <a:ext cx="751998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  <a:latin typeface="Angsana New" panose="02020603050405020304" pitchFamily="18" charset="-34"/>
              </a:rPr>
              <a:t>1212.</a:t>
            </a:r>
            <a:r>
              <a:rPr lang="en-US" altLang="en-US">
                <a:solidFill>
                  <a:prstClr val="black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t>	</a:t>
            </a:r>
            <a:r>
              <a:rPr lang="th-TH" altLang="en-US" b="1" i="1">
                <a:solidFill>
                  <a:srgbClr val="0070C0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t>พื้นฐาน</a:t>
            </a:r>
            <a:r>
              <a:rPr lang="th-TH" altLang="en-US" b="1">
                <a:solidFill>
                  <a:srgbClr val="0070C0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t>ของชีวิตคริสตชนทั้งหมดตั้งอยู่บนศีลของการรับเข้าเป็นคริสตชน ได้แก่ศีลล้างบาป ศีลกำลัง และศีลมหาสนิท </a:t>
            </a:r>
            <a:r>
              <a:rPr lang="th-TH" altLang="en-US">
                <a:solidFill>
                  <a:prstClr val="black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t>“การมีส่วนร่วมกับชีวิตพระเจ้าผู้ประทานให้มนุษย์ได้รับพระหรรษทานของพระคริสตเจ้าแสดงให้เห็นความเหมือนกันอย่างหนึ่งกับการให้กำเนิด การเจริญเติบโต และการหล่อเลี้ยงชีวิตตามธรรมชาติ บรรดาผู้มีความเชื่อที่ได้เกิดใหม่ด้วยศีลล้างบาปแล้วได้รับพลังจากศีลกำลังและในที่สุดได้รับศีลมหาสนิทเป็นอาหารหล่อเลี้ยงชีวิตนิรันดร ดังนี้ โดยศีลของการรับเข้าเป็นคริสตชนทั้งสามศีลนี้ เขาจึงรับขุมทรัพย์แห่งชีวิตพระเจ้าและก้าวหน้ามากยิ่งๆขึ้นไปสู่ความสมบูรณ์แห่งความรัก</a:t>
            </a:r>
            <a:r>
              <a:rPr lang="th-TH" altLang="en-US" sz="4000">
                <a:solidFill>
                  <a:prstClr val="black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t>”</a:t>
            </a:r>
            <a:endParaRPr lang="en-US" altLang="en-US" sz="4000">
              <a:solidFill>
                <a:prstClr val="black"/>
              </a:solidFill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583EF-9921-6FCC-FE6C-494020D4C2F6}"/>
              </a:ext>
            </a:extLst>
          </p:cNvPr>
          <p:cNvSpPr txBox="1"/>
          <p:nvPr/>
        </p:nvSpPr>
        <p:spPr>
          <a:xfrm>
            <a:off x="2640014" y="2238376"/>
            <a:ext cx="6143625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b="1" dirty="0">
                <a:solidFill>
                  <a:srgbClr val="C00000"/>
                </a:solidFill>
              </a:rPr>
              <a:t>ศีลของกระบวนการรับเข้าเป็นคริสตชน</a:t>
            </a:r>
          </a:p>
        </p:txBody>
      </p:sp>
      <p:pic>
        <p:nvPicPr>
          <p:cNvPr id="30726" name="Picture 2" descr="C:\Users\peterchethq\Desktop\Sacraments.146174234_std.jpg">
            <a:extLst>
              <a:ext uri="{FF2B5EF4-FFF2-40B4-BE49-F238E27FC236}">
                <a16:creationId xmlns:a16="http://schemas.microsoft.com/office/drawing/2014/main" id="{07070ECF-8D41-D098-5551-C7B54F71B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9" y="533401"/>
            <a:ext cx="44291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6">
            <a:extLst>
              <a:ext uri="{FF2B5EF4-FFF2-40B4-BE49-F238E27FC236}">
                <a16:creationId xmlns:a16="http://schemas.microsoft.com/office/drawing/2014/main" id="{FD938C62-8AE6-7385-669B-7748CF5825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9667875" y="5715000"/>
            <a:ext cx="571500" cy="547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D8D5A36A-3E82-4EF7-9A79-6B1974A9D01F}" type="slidenum">
              <a:rPr lang="en-US" altLang="en-US" sz="1600" b="0">
                <a:solidFill>
                  <a:srgbClr val="575F6D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th-TH" altLang="en-US" sz="1600" b="0">
              <a:solidFill>
                <a:srgbClr val="575F6D"/>
              </a:solidFill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0F9BE87B-2135-677F-5241-1BCEEA4549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533400"/>
            <a:ext cx="5562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7200" b="1">
                <a:solidFill>
                  <a:srgbClr val="D9F40E"/>
                </a:solidFill>
                <a:latin typeface="+mj-lt"/>
              </a:rPr>
              <a:t> </a:t>
            </a: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F27B0A10-CF93-9A01-6D12-587115639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4" y="3133726"/>
            <a:ext cx="751998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en-US" sz="3200">
                <a:solidFill>
                  <a:prstClr val="black"/>
                </a:solidFill>
                <a:latin typeface="Angsana New" panose="02020603050405020304" pitchFamily="18" charset="-34"/>
              </a:rPr>
              <a:t>1421.	พระเยซูคริสตเจ้า องค์พระผู้เป็นเจ้า แพทย์ผู้ทรงบำบัดรักษาวิญญาณและร่างกายของเรา ทรงอภัยบาปและประทานสุขภาพของร่างกายแก่คนง่อย  ยังทรงประสงค์ให้พระศาสนจักรของพระองค์ใช้พระอานุภาพของพระจิตเจ้า ปฏิบัติงานบำบัดรักษาโรคและบันดาลสุขภาพให้แก่บรรดาสมาชิกของตนด้วย นี่คือจุดประสงค์ของศีลแห่งการบำบัดรักษาทั้งสองศีล </a:t>
            </a:r>
            <a:r>
              <a:rPr lang="th-TH" altLang="en-US" sz="3200" b="1">
                <a:solidFill>
                  <a:srgbClr val="0070C0"/>
                </a:solidFill>
                <a:latin typeface="Angsana New" panose="02020603050405020304" pitchFamily="18" charset="-34"/>
              </a:rPr>
              <a:t>คือ ศีลอภัยบาป และศีลเจิมคนไข้</a:t>
            </a:r>
            <a:endParaRPr lang="en-US" altLang="en-US" sz="4400" b="1">
              <a:solidFill>
                <a:srgbClr val="0070C0"/>
              </a:solidFill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52BDE-C726-07F6-8FE1-9F400919612E}"/>
              </a:ext>
            </a:extLst>
          </p:cNvPr>
          <p:cNvSpPr txBox="1"/>
          <p:nvPr/>
        </p:nvSpPr>
        <p:spPr>
          <a:xfrm>
            <a:off x="2640014" y="2238376"/>
            <a:ext cx="6143625" cy="708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b="1" dirty="0">
                <a:solidFill>
                  <a:srgbClr val="C00000"/>
                </a:solidFill>
              </a:rPr>
              <a:t>ศีลของการบำบัดรักษา</a:t>
            </a:r>
          </a:p>
        </p:txBody>
      </p:sp>
      <p:pic>
        <p:nvPicPr>
          <p:cNvPr id="31750" name="Picture 2" descr="C:\Users\peterchethq\Desktop\Sacraments.146174234_std.jpg">
            <a:extLst>
              <a:ext uri="{FF2B5EF4-FFF2-40B4-BE49-F238E27FC236}">
                <a16:creationId xmlns:a16="http://schemas.microsoft.com/office/drawing/2014/main" id="{C27A879A-E017-FEDD-23DE-A3677B5D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9" y="533401"/>
            <a:ext cx="44291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6">
            <a:extLst>
              <a:ext uri="{FF2B5EF4-FFF2-40B4-BE49-F238E27FC236}">
                <a16:creationId xmlns:a16="http://schemas.microsoft.com/office/drawing/2014/main" id="{E5B30350-17DF-2CED-60FA-EE55FAD771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9667875" y="5715000"/>
            <a:ext cx="571500" cy="547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DDEE6ACA-69C0-4AFA-B484-28E52437CFE7}" type="slidenum">
              <a:rPr lang="en-US" altLang="en-US" sz="1600" b="0">
                <a:solidFill>
                  <a:srgbClr val="575F6D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th-TH" altLang="en-US" sz="1600" b="0">
              <a:solidFill>
                <a:srgbClr val="575F6D"/>
              </a:solidFill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487E07BA-BF4D-A734-7B44-9B59E58C8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533400"/>
            <a:ext cx="5562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7200" b="1">
                <a:solidFill>
                  <a:srgbClr val="D9F40E"/>
                </a:solidFill>
                <a:latin typeface="+mj-lt"/>
              </a:rPr>
              <a:t> </a:t>
            </a: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B6C8B01C-E01C-7185-0E70-2FA964042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4" y="3213100"/>
            <a:ext cx="7519987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prstClr val="black"/>
                </a:solidFill>
                <a:latin typeface="Angsana New" panose="02020603050405020304" pitchFamily="18" charset="-34"/>
              </a:rPr>
              <a:t>1534</a:t>
            </a:r>
            <a:r>
              <a:rPr lang="en-US" altLang="en-US" sz="4000">
                <a:solidFill>
                  <a:prstClr val="black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t>.	</a:t>
            </a:r>
            <a:r>
              <a:rPr lang="th-TH" altLang="en-US" sz="4000" b="1">
                <a:solidFill>
                  <a:srgbClr val="0070C0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t>ศีลศักดิ์สิทธิ์อีกสองศีล คือ ศีลบวชและศีลสมรส </a:t>
            </a:r>
            <a:r>
              <a:rPr lang="th-TH" altLang="en-US" sz="4000">
                <a:solidFill>
                  <a:prstClr val="black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t>ถูกจัดไว้สำหรับความรอดพ้นของผู้อื่น ศีลทั้งสองศีลนี้นำความรอดพ้นส่วนตัวมาให้ด้วย แต่ทั้งนี้ผ่านทางการรับใช้ผู้อื่น </a:t>
            </a:r>
            <a:r>
              <a:rPr lang="th-TH" altLang="en-US" sz="4000" b="1">
                <a:solidFill>
                  <a:srgbClr val="0070C0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t>ศีลทั้งสองนี้มอบพันธกิจเฉพาะในพระศาสนจักรและมีบทบาทเพื่อรับใช้เสริมสร้างประชากรของพระเจ้า</a:t>
            </a:r>
            <a:endParaRPr lang="en-US" altLang="en-US" sz="4000" b="1">
              <a:solidFill>
                <a:srgbClr val="0070C0"/>
              </a:solidFill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21F585-65F5-B486-F9FB-1CE1BC504EA7}"/>
              </a:ext>
            </a:extLst>
          </p:cNvPr>
          <p:cNvSpPr txBox="1"/>
          <p:nvPr/>
        </p:nvSpPr>
        <p:spPr>
          <a:xfrm>
            <a:off x="2820989" y="2274889"/>
            <a:ext cx="6143625" cy="7699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400" b="1" dirty="0">
                <a:solidFill>
                  <a:srgbClr val="C00000"/>
                </a:solidFill>
              </a:rPr>
              <a:t>ศีลศักดิ์สิทธิ์เพื่อรับใช้ชุมชนคริสตชน</a:t>
            </a:r>
          </a:p>
        </p:txBody>
      </p:sp>
      <p:pic>
        <p:nvPicPr>
          <p:cNvPr id="32774" name="Picture 2" descr="C:\Users\peterchethq\Desktop\Sacraments.146174234_std.jpg">
            <a:extLst>
              <a:ext uri="{FF2B5EF4-FFF2-40B4-BE49-F238E27FC236}">
                <a16:creationId xmlns:a16="http://schemas.microsoft.com/office/drawing/2014/main" id="{C98C0225-CCBD-B628-787A-0FE564FCD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9" y="533401"/>
            <a:ext cx="44291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6">
            <a:extLst>
              <a:ext uri="{FF2B5EF4-FFF2-40B4-BE49-F238E27FC236}">
                <a16:creationId xmlns:a16="http://schemas.microsoft.com/office/drawing/2014/main" id="{A8FA9D39-7618-37A1-FC88-BFDF243A0D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9667875" y="5715000"/>
            <a:ext cx="571500" cy="547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B308597D-609C-4C76-90A7-5C1308FAD76F}" type="slidenum">
              <a:rPr lang="en-US" altLang="en-US" sz="1600" b="0">
                <a:solidFill>
                  <a:srgbClr val="575F6D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th-TH" altLang="en-US" sz="1600" b="0">
              <a:solidFill>
                <a:srgbClr val="575F6D"/>
              </a:solidFill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4A511784-C645-743B-A874-1A74CFAAB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533400"/>
            <a:ext cx="5562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7200" b="1">
                <a:solidFill>
                  <a:srgbClr val="D9F40E"/>
                </a:solidFill>
                <a:latin typeface="+mj-lt"/>
              </a:rPr>
              <a:t> </a:t>
            </a: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2EA4F3E4-8C56-768C-324E-ACF41F4A2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044372"/>
            <a:ext cx="7519987" cy="21852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4800" b="1" dirty="0">
                <a:solidFill>
                  <a:prstClr val="black"/>
                </a:solidFill>
                <a:latin typeface="Angsana New" pitchFamily="18" charset="-34"/>
              </a:rPr>
              <a:t>ศีลศักดิ์สิทธิ์ที่รับได้ครั้งเดียว คือ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4800" b="1" dirty="0">
                <a:solidFill>
                  <a:prstClr val="black"/>
                </a:solidFill>
                <a:latin typeface="Angsana New" pitchFamily="18" charset="-34"/>
              </a:rPr>
              <a:t>ศีลล้างบาป ศีลกำลัง และศีลบวช</a:t>
            </a:r>
          </a:p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altLang="en-US" sz="4000" b="1" dirty="0">
              <a:solidFill>
                <a:srgbClr val="00B0F0"/>
              </a:solidFill>
              <a:latin typeface="Angsana New" pitchFamily="18" charset="-34"/>
            </a:endParaRPr>
          </a:p>
        </p:txBody>
      </p:sp>
      <p:pic>
        <p:nvPicPr>
          <p:cNvPr id="33797" name="Picture 2" descr="C:\Users\peterchethq\Desktop\Sacraments.146174234_std.jpg">
            <a:extLst>
              <a:ext uri="{FF2B5EF4-FFF2-40B4-BE49-F238E27FC236}">
                <a16:creationId xmlns:a16="http://schemas.microsoft.com/office/drawing/2014/main" id="{439E218E-1CD8-1AB4-3885-F06CBA2AC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9" y="533401"/>
            <a:ext cx="44291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48ECC394-670C-99B6-BFF6-5CD0F3ABAE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67747" y="4767263"/>
            <a:ext cx="10114384" cy="15557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en-US" altLang="en-US" sz="4400" b="1" cap="none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KodchiangUPC" pitchFamily="18" charset="-34"/>
              </a:rPr>
              <a:t>I. </a:t>
            </a:r>
            <a:r>
              <a:rPr lang="th-TH" altLang="en-US" sz="4400" b="1" cap="none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ระเบียบการเกี่ยวกับศีลศักดิ์สิทธิ์</a:t>
            </a:r>
            <a:br>
              <a:rPr lang="th-TH" altLang="en-US" sz="4400" b="1" cap="none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</a:br>
            <a:r>
              <a:rPr lang="th-TH" altLang="en-US" sz="4400" b="1" cap="none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  <a:t>บทที่ 2 การประกอบพิธีศีลศักดิ์สิทธิ์ เฉลิมฉลองพระธรรมล้ำลึกปัสกา </a:t>
            </a:r>
            <a:br>
              <a:rPr lang="th-TH" altLang="en-US" sz="4400" b="1" cap="none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</a:rPr>
            </a:br>
            <a:br>
              <a:rPr lang="th-TH" altLang="en-US" sz="4000" b="1" cap="none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cs typeface="KodchiangUPC" pitchFamily="18" charset="-34"/>
              </a:rPr>
            </a:br>
            <a:endParaRPr lang="th-TH" altLang="en-US" sz="4000" b="1" cap="none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Schoolbook" pitchFamily="18" charset="0"/>
              <a:cs typeface="KodchiangUPC" pitchFamily="18" charset="-34"/>
            </a:endParaRPr>
          </a:p>
        </p:txBody>
      </p:sp>
      <p:sp>
        <p:nvSpPr>
          <p:cNvPr id="44035" name="Slide Number Placeholder 6">
            <a:extLst>
              <a:ext uri="{FF2B5EF4-FFF2-40B4-BE49-F238E27FC236}">
                <a16:creationId xmlns:a16="http://schemas.microsoft.com/office/drawing/2014/main" id="{C6B818F9-BCD6-AE70-5BB9-3E58AE55CC4F}"/>
              </a:ext>
            </a:extLst>
          </p:cNvPr>
          <p:cNvSpPr txBox="1">
            <a:spLocks noGrp="1"/>
          </p:cNvSpPr>
          <p:nvPr/>
        </p:nvSpPr>
        <p:spPr bwMode="auto">
          <a:xfrm>
            <a:off x="9667875" y="57150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E3588-3ACE-4558-979A-337A5169219F}" type="slidenum"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KodchiangUPC" panose="02020603050405020304" pitchFamily="18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h-TH" altLang="en-US" sz="1600" b="1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KodchiangUPC" panose="02020603050405020304" pitchFamily="18" charset="-34"/>
            </a:endParaRPr>
          </a:p>
        </p:txBody>
      </p:sp>
      <p:pic>
        <p:nvPicPr>
          <p:cNvPr id="44036" name="Picture 6" descr="jesus-christ-ressurected-140">
            <a:extLst>
              <a:ext uri="{FF2B5EF4-FFF2-40B4-BE49-F238E27FC236}">
                <a16:creationId xmlns:a16="http://schemas.microsoft.com/office/drawing/2014/main" id="{5A47C9D8-696A-80A0-893D-67074CDF2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1"/>
            <a:ext cx="3124200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8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3020" y="471054"/>
            <a:ext cx="10207690" cy="10668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th-TH" dirty="0">
                <a:cs typeface="AngsanaUPC" pitchFamily="18" charset="-34"/>
              </a:rPr>
            </a:br>
            <a:r>
              <a:rPr lang="th-TH" sz="5300" b="1" dirty="0">
                <a:solidFill>
                  <a:schemeClr val="accent1">
                    <a:lumMod val="50000"/>
                  </a:schemeClr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ตอนที่หนึ่ง การประกอบพิธีกรรมของพระศาสนจักร</a:t>
            </a:r>
            <a:br>
              <a:rPr lang="th-TH" sz="5300" b="1" dirty="0">
                <a:solidFill>
                  <a:schemeClr val="accent1">
                    <a:lumMod val="50000"/>
                  </a:schemeClr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</a:br>
            <a:endParaRPr lang="th-TH" dirty="0">
              <a:cs typeface="AngsanaUPC" pitchFamily="18" charset="-34"/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537854"/>
            <a:ext cx="7772400" cy="51054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th-TH" sz="4400" b="1" dirty="0">
                <a:solidFill>
                  <a:srgbClr val="002060"/>
                </a:solidFill>
                <a:cs typeface="AngsanaUPC" pitchFamily="18" charset="-34"/>
              </a:rPr>
              <a:t>1. ใครประกอบพิธี</a:t>
            </a:r>
          </a:p>
          <a:p>
            <a:pPr marL="0" indent="0" eaLnBrk="1" hangingPunct="1">
              <a:buNone/>
            </a:pPr>
            <a:r>
              <a:rPr lang="th-TH" sz="4400" b="1" dirty="0">
                <a:solidFill>
                  <a:srgbClr val="002060"/>
                </a:solidFill>
                <a:cs typeface="AngsanaUPC" pitchFamily="18" charset="-34"/>
              </a:rPr>
              <a:t>2. ประกอบพิธีกรรมอย่างไร</a:t>
            </a:r>
          </a:p>
          <a:p>
            <a:pPr marL="0" indent="0" eaLnBrk="1" hangingPunct="1">
              <a:buNone/>
            </a:pPr>
            <a:r>
              <a:rPr lang="th-TH" sz="4400" b="1" dirty="0">
                <a:ea typeface="Batang" panose="02030600000101010101" pitchFamily="18" charset="-127"/>
                <a:cs typeface="EucrosiaUPC" panose="02020603050405020304" pitchFamily="18" charset="-34"/>
              </a:rPr>
              <a:t>3. ประกอบพิธีกรรมเมื่อไร</a:t>
            </a:r>
          </a:p>
        </p:txBody>
      </p:sp>
    </p:spTree>
    <p:extLst>
      <p:ext uri="{BB962C8B-B14F-4D97-AF65-F5344CB8AC3E}">
        <p14:creationId xmlns:p14="http://schemas.microsoft.com/office/powerpoint/2010/main" val="9022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  <p:bldP spid="3153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04.jpg">
            <a:extLst>
              <a:ext uri="{FF2B5EF4-FFF2-40B4-BE49-F238E27FC236}">
                <a16:creationId xmlns:a16="http://schemas.microsoft.com/office/drawing/2014/main" id="{04F0C0FD-00CC-30C9-4C85-1AB7FBB23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4E0D9-FB9C-EAD6-8663-0621E26C9D7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094384" y="476672"/>
            <a:ext cx="8003232" cy="4873752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th-TH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พิธีกรรมที่ฉลองอย่างต่อเนื่องกำหนดเป็นรอบปีพิธีกรรม</a:t>
            </a: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3A651-4D8A-E574-BCD2-5A033223DAC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90730" y="1173377"/>
            <a:ext cx="7758138" cy="3809142"/>
          </a:xfrm>
        </p:spPr>
        <p:txBody>
          <a:bodyPr>
            <a:normAutofit fontScale="6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thaiDist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th-TH" sz="4800" b="1" spc="50" dirty="0">
                <a:ln w="11430"/>
                <a:solidFill>
                  <a:schemeClr val="tx2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พิธีกรรมจึงเรียกได้อย่างถูกต้องว่า</a:t>
            </a:r>
            <a:r>
              <a:rPr lang="th-TH" sz="48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เป็นการปฏิบัติหน้าที่สมณะของพระเยซูคริสตเจ้า ในพิธีกรรม มนุษย์ได้รับความศักดิ์สิทธิ์อาศัยเครื่องหมายที่ประสาทรับรู้แลเห็นได้ และบังเกิดผลตามความหมายเฉพาะของเครื่องหมายแต่ละประการ ในพิธีกรรม พระกายทิพย์ของพระเยซูคริสตเจ้า กล่าวคือ พระองค์ผู้ทรงเป็นศีรษะกับบรรดาคริสตชนผู้เป็นประหนึ่งส่วนต่างๆ ของพระวรกาย เป็นผู้ประกอบคารวกิจทางการร่วมกันของพระวรกายทั้งหมด (</a:t>
            </a:r>
            <a:r>
              <a:rPr lang="en-US" sz="48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SC 7</a:t>
            </a:r>
            <a:r>
              <a:rPr lang="th-TH" sz="48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)</a:t>
            </a:r>
          </a:p>
        </p:txBody>
      </p:sp>
      <p:pic>
        <p:nvPicPr>
          <p:cNvPr id="4" name="Picture 3" descr="jesusbread.jpg">
            <a:extLst>
              <a:ext uri="{FF2B5EF4-FFF2-40B4-BE49-F238E27FC236}">
                <a16:creationId xmlns:a16="http://schemas.microsoft.com/office/drawing/2014/main" id="{AD68D533-C3DD-6AF9-C1DF-F7A815C67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18" y="4483956"/>
            <a:ext cx="3332162" cy="21812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3F5EEE-753D-80D4-C766-81D1F280C2FA}"/>
              </a:ext>
            </a:extLst>
          </p:cNvPr>
          <p:cNvSpPr txBox="1"/>
          <p:nvPr/>
        </p:nvSpPr>
        <p:spPr>
          <a:xfrm>
            <a:off x="4503718" y="390769"/>
            <a:ext cx="3374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EucrosiaUPC" panose="02020603050405020304" pitchFamily="18" charset="-34"/>
                <a:cs typeface="EucrosiaUPC" panose="02020603050405020304" pitchFamily="18" charset="-34"/>
              </a:rPr>
              <a:t>ความหมายของพิธีกรรม</a:t>
            </a:r>
            <a:endParaRPr lang="en-US" sz="3600" b="1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2FEAD92-F3D6-59BD-08B7-29E0C3CC3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971801"/>
            <a:ext cx="8305800" cy="30194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4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ngsana New" panose="02020603050405020304" pitchFamily="18" charset="-34"/>
              </a:rPr>
              <a:t>	นอกจากนั้นในพิธีขอบพระคุณ เรายังระลึกธรรมล้ำลึกการไถ่กู้ตลอดช่วงเวลาแต่ละปี เพื่อทำให้ธรรมล้ำลึกเหล่านี้เป็นปัจจุบันอยู่เสมอ (เทียบ </a:t>
            </a:r>
            <a:r>
              <a:rPr lang="th-TH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ngsana New" panose="02020603050405020304" pitchFamily="18" charset="-34"/>
              </a:rPr>
              <a:t>SC</a:t>
            </a:r>
            <a:r>
              <a:rPr lang="th-TH" altLang="en-US" sz="4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ngsana New" panose="02020603050405020304" pitchFamily="18" charset="-34"/>
              </a:rPr>
              <a:t> 102) (</a:t>
            </a:r>
            <a:r>
              <a:rPr lang="th-TH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ngsana New" panose="02020603050405020304" pitchFamily="18" charset="-34"/>
              </a:rPr>
              <a:t>G</a:t>
            </a:r>
            <a:r>
              <a:rPr lang="en-US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ngsana New" panose="02020603050405020304" pitchFamily="18" charset="-34"/>
              </a:rPr>
              <a:t>IRM</a:t>
            </a:r>
            <a:r>
              <a:rPr lang="th-TH" altLang="en-US" sz="4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ngsana New" panose="02020603050405020304" pitchFamily="18" charset="-34"/>
              </a:rPr>
              <a:t> 16)</a:t>
            </a:r>
          </a:p>
        </p:txBody>
      </p:sp>
      <p:pic>
        <p:nvPicPr>
          <p:cNvPr id="15364" name="Picture 4" descr="Upgrade your email with 1000's of cool animations">
            <a:extLst>
              <a:ext uri="{FF2B5EF4-FFF2-40B4-BE49-F238E27FC236}">
                <a16:creationId xmlns:a16="http://schemas.microsoft.com/office/drawing/2014/main" id="{189910F7-6916-0739-D3AD-03D138DE90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13525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22A6F98-88DF-6314-7943-789634BB1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33400"/>
            <a:ext cx="67071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600" b="1">
                <a:solidFill>
                  <a:srgbClr val="000000"/>
                </a:solidFill>
              </a:rPr>
              <a:t>ธรรมล้ำลึกของพระคริสตเจ้าที่เราฉลองในปีพิธีกรรม</a:t>
            </a:r>
            <a:r>
              <a:rPr lang="th-TH" altLang="en-US" sz="3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0DDA162-7E41-AB21-FD16-56F459012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746340"/>
            <a:ext cx="707277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4400" b="1">
                <a:solidFill>
                  <a:srgbClr val="000000"/>
                </a:solidFill>
              </a:rPr>
              <a:t>1. ธรรมล้ำลึกการรับเอากาย</a:t>
            </a:r>
            <a:r>
              <a:rPr lang="th-TH" altLang="en-US" sz="3200" b="1">
                <a:solidFill>
                  <a:srgbClr val="000000"/>
                </a:solidFill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200" b="1">
                <a:solidFill>
                  <a:srgbClr val="000000"/>
                </a:solidFill>
              </a:rPr>
              <a:t>(</a:t>
            </a:r>
            <a:r>
              <a:rPr lang="th-TH" altLang="en-US" sz="3200" b="1">
                <a:solidFill>
                  <a:srgbClr val="CC00CC"/>
                </a:solidFill>
              </a:rPr>
              <a:t>เทศกาลเตรียมรับเสด็จพระคริสตเจ้า</a:t>
            </a:r>
            <a:r>
              <a:rPr lang="th-TH" altLang="en-US" sz="3200" b="1">
                <a:solidFill>
                  <a:srgbClr val="000000"/>
                </a:solidFill>
              </a:rPr>
              <a:t>และ</a:t>
            </a:r>
            <a:r>
              <a:rPr lang="th-TH" altLang="en-US" sz="3200" b="1">
                <a:solidFill>
                  <a:srgbClr val="996600"/>
                </a:solidFill>
              </a:rPr>
              <a:t>เทศกาลคริสตสมภพ</a:t>
            </a:r>
            <a:r>
              <a:rPr lang="th-TH" altLang="en-US" sz="3200" b="1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2F2DCA94-CD17-D9E1-D14B-43E0B7117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306764"/>
            <a:ext cx="6199188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4000" b="1">
                <a:solidFill>
                  <a:srgbClr val="000000"/>
                </a:solidFill>
              </a:rPr>
              <a:t>2. ธรรมล้ำลึกในการดำเนินชีวิตของพระองค์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200" b="1">
                <a:solidFill>
                  <a:srgbClr val="000000"/>
                </a:solidFill>
              </a:rPr>
              <a:t> (</a:t>
            </a:r>
            <a:r>
              <a:rPr lang="th-TH" altLang="en-US" sz="3200" b="1">
                <a:solidFill>
                  <a:srgbClr val="006600"/>
                </a:solidFill>
              </a:rPr>
              <a:t>เทศกาลธรรมดา ปีเอ บี ซี</a:t>
            </a:r>
            <a:r>
              <a:rPr lang="th-TH" altLang="en-US" sz="3200" b="1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3ED63D77-53DB-7E77-BDB2-507892DD0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953000"/>
            <a:ext cx="69294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200" b="1">
                <a:solidFill>
                  <a:srgbClr val="000000"/>
                </a:solidFill>
              </a:rPr>
              <a:t>3. ธรรมล้ำลึกการสิ้นพระชนม์และการกลับคืนชีพของพระองค์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200" b="1">
                <a:solidFill>
                  <a:srgbClr val="000000"/>
                </a:solidFill>
              </a:rPr>
              <a:t> (</a:t>
            </a:r>
            <a:r>
              <a:rPr lang="th-TH" altLang="en-US" sz="3200" b="1">
                <a:solidFill>
                  <a:srgbClr val="CC00CC"/>
                </a:solidFill>
              </a:rPr>
              <a:t>เทศกาลมหาพรต</a:t>
            </a:r>
            <a:r>
              <a:rPr lang="th-TH" altLang="en-US" sz="3200" b="1">
                <a:solidFill>
                  <a:srgbClr val="000000"/>
                </a:solidFill>
              </a:rPr>
              <a:t> และ</a:t>
            </a:r>
            <a:r>
              <a:rPr lang="th-TH" altLang="en-US" sz="3200" b="1">
                <a:solidFill>
                  <a:srgbClr val="996600"/>
                </a:solidFill>
              </a:rPr>
              <a:t>เทศกาลปัสกา</a:t>
            </a:r>
            <a:r>
              <a:rPr lang="th-TH" altLang="en-US" sz="3200" b="1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6393" name="Picture 9">
            <a:extLst>
              <a:ext uri="{FF2B5EF4-FFF2-40B4-BE49-F238E27FC236}">
                <a16:creationId xmlns:a16="http://schemas.microsoft.com/office/drawing/2014/main" id="{156046B0-4127-5E37-C013-E32FB9F1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971800"/>
            <a:ext cx="1905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>
            <a:extLst>
              <a:ext uri="{FF2B5EF4-FFF2-40B4-BE49-F238E27FC236}">
                <a16:creationId xmlns:a16="http://schemas.microsoft.com/office/drawing/2014/main" id="{0A32B0B9-1589-F3BE-8CC0-8A471E4C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800600"/>
            <a:ext cx="1314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 descr="Upgrade your email with 1000's of cool animations">
            <a:extLst>
              <a:ext uri="{FF2B5EF4-FFF2-40B4-BE49-F238E27FC236}">
                <a16:creationId xmlns:a16="http://schemas.microsoft.com/office/drawing/2014/main" id="{7F082B0D-593A-93FF-9EA6-D31C0F0133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219200"/>
            <a:ext cx="1447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8" grpId="0"/>
      <p:bldP spid="1638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99"/>
            </a:gs>
            <a:gs pos="100000">
              <a:srgbClr val="FF99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1A0B388-51B2-10DB-030B-611BCF262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2364" y="304801"/>
            <a:ext cx="7043737" cy="8239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4800" b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ngsana New" panose="02020603050405020304" pitchFamily="18" charset="-34"/>
              </a:rPr>
              <a:t>ดังนั้นทางเดินของปีพิธีกรรมจึงเป็นดังนี้ 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11E4802-0C07-C47A-ED57-57D853034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6278564"/>
            <a:ext cx="6135688" cy="579437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200">
                <a:solidFill>
                  <a:srgbClr val="000000"/>
                </a:solidFill>
              </a:rPr>
              <a:t>รอคอยพระผู้ไถ่ (เทศกาลเตรียมรับเสด็จพระคริสตเจ้า) 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05D3BCFB-ADB8-BFF2-7F3B-1F81A7D52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1" y="5257800"/>
            <a:ext cx="6016625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200">
                <a:solidFill>
                  <a:srgbClr val="000000"/>
                </a:solidFill>
              </a:rPr>
              <a:t>พบปะและรู้จักพระองค์ (เทศกาลพระคริสตสมภพ)   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F82AD6C5-2487-E9D7-56BC-6EBF4770C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124200"/>
            <a:ext cx="4675188" cy="579438"/>
          </a:xfrm>
          <a:prstGeom prst="rect">
            <a:avLst/>
          </a:prstGeom>
          <a:solidFill>
            <a:srgbClr val="CC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200">
                <a:solidFill>
                  <a:srgbClr val="000000"/>
                </a:solidFill>
              </a:rPr>
              <a:t>เตรียมตัวรับชีวิตใหม่ (เทศกาลมหาพรต) 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061E4EA8-0C0E-AEB8-5727-03AA61C48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1" y="2133600"/>
            <a:ext cx="5705475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200">
                <a:solidFill>
                  <a:srgbClr val="000000"/>
                </a:solidFill>
              </a:rPr>
              <a:t>ชีวิตใหม่ที่ได้รับจากพระคริสตเจ้า (เทศกาลปัสกา) </a:t>
            </a:r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7FD92845-902A-2EE9-474B-340A8C972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1" y="1143000"/>
            <a:ext cx="7616825" cy="579438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200">
                <a:solidFill>
                  <a:srgbClr val="000000"/>
                </a:solidFill>
              </a:rPr>
              <a:t>ประชากรใหม่มุ่งหน้าสู่พระอาณาจักรของพระองค์ (เทศกาลธรรมดา)</a:t>
            </a:r>
          </a:p>
        </p:txBody>
      </p:sp>
      <p:sp>
        <p:nvSpPr>
          <p:cNvPr id="17416" name="AutoShape 8">
            <a:extLst>
              <a:ext uri="{FF2B5EF4-FFF2-40B4-BE49-F238E27FC236}">
                <a16:creationId xmlns:a16="http://schemas.microsoft.com/office/drawing/2014/main" id="{C94E1D80-BDAC-011F-4EB8-6B8866D05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59436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17" name="AutoShape 9">
            <a:extLst>
              <a:ext uri="{FF2B5EF4-FFF2-40B4-BE49-F238E27FC236}">
                <a16:creationId xmlns:a16="http://schemas.microsoft.com/office/drawing/2014/main" id="{266F20BB-60A7-1E9A-55F7-258FC142B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9530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18" name="AutoShape 10">
            <a:extLst>
              <a:ext uri="{FF2B5EF4-FFF2-40B4-BE49-F238E27FC236}">
                <a16:creationId xmlns:a16="http://schemas.microsoft.com/office/drawing/2014/main" id="{BFBAD94A-1E99-484E-1B98-EA5112FEF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8194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19" name="AutoShape 11">
            <a:extLst>
              <a:ext uri="{FF2B5EF4-FFF2-40B4-BE49-F238E27FC236}">
                <a16:creationId xmlns:a16="http://schemas.microsoft.com/office/drawing/2014/main" id="{41EB4705-37CD-189E-C84E-6ECA807C0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7526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20" name="Rectangle 12">
            <a:extLst>
              <a:ext uri="{FF2B5EF4-FFF2-40B4-BE49-F238E27FC236}">
                <a16:creationId xmlns:a16="http://schemas.microsoft.com/office/drawing/2014/main" id="{50D6AA6C-3357-D066-CA75-B7EAA846E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1" y="4343400"/>
            <a:ext cx="6811963" cy="579438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200">
                <a:solidFill>
                  <a:srgbClr val="000000"/>
                </a:solidFill>
              </a:rPr>
              <a:t>ติดตามพระเยซูเจ้าและคำสอนของพระองค์ (เทศกาลธรรมดา)</a:t>
            </a:r>
          </a:p>
        </p:txBody>
      </p:sp>
      <p:sp>
        <p:nvSpPr>
          <p:cNvPr id="17421" name="AutoShape 13">
            <a:extLst>
              <a:ext uri="{FF2B5EF4-FFF2-40B4-BE49-F238E27FC236}">
                <a16:creationId xmlns:a16="http://schemas.microsoft.com/office/drawing/2014/main" id="{10140BAF-2294-2641-321A-5836512C6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8100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7424" name="Picture 16" descr="Upgrade your email with 1000's of cool animations">
            <a:extLst>
              <a:ext uri="{FF2B5EF4-FFF2-40B4-BE49-F238E27FC236}">
                <a16:creationId xmlns:a16="http://schemas.microsoft.com/office/drawing/2014/main" id="{D6F10800-397E-8358-3E79-347DF5F275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362200"/>
            <a:ext cx="12017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animBg="1"/>
      <p:bldP spid="17412" grpId="0" animBg="1"/>
      <p:bldP spid="17413" grpId="0" animBg="1"/>
      <p:bldP spid="17414" grpId="0" animBg="1"/>
      <p:bldP spid="17415" grpId="0" animBg="1"/>
      <p:bldP spid="174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chemeClr val="accent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67A1EE6-95DA-55A3-F0C5-B5A153F35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200401"/>
            <a:ext cx="8382000" cy="31400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4000" b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ngsana New" panose="02020603050405020304" pitchFamily="18" charset="-34"/>
              </a:rPr>
              <a:t>	การฉลองแม่พระ  การระลึกถึงพระนางมารีย์เป็นการระลึกถึงที่เกี่ยวข้องกับพระธรรมล้ำลึกของพระคริสตเจ้า  โดยมีความหมายดังนี้  แม่พระมีส่วนร่วมในพระธรรมล้ำลึกของพระคริสตเจ้า และแม่พระเป็นแบบอย่างแก่พระศาสนจักรในการถวายคารวกิจแด่พระเจ้า (</a:t>
            </a:r>
            <a:r>
              <a:rPr lang="th-TH" altLang="en-US" sz="2800" b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ngsana New" panose="02020603050405020304" pitchFamily="18" charset="-34"/>
              </a:rPr>
              <a:t>SC</a:t>
            </a:r>
            <a:r>
              <a:rPr lang="th-TH" altLang="en-US" sz="4000" b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ngsana New" panose="02020603050405020304" pitchFamily="18" charset="-34"/>
              </a:rPr>
              <a:t> 103)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6464AB62-6A73-4446-5565-DB613BE03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2038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F1C0A53-37E5-4618-BEE4-309929594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609601"/>
            <a:ext cx="7543800" cy="8239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4800" b="1" i="1">
                <a:solidFill>
                  <a:srgbClr val="333399"/>
                </a:solidFill>
              </a:rPr>
              <a:t>วันสมโภชสำคัญของพระนางมารีย์</a:t>
            </a:r>
            <a:r>
              <a:rPr lang="th-TH" altLang="en-US" sz="4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60C77CB-52D1-6BFC-39BB-AB8DF944B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800600"/>
            <a:ext cx="5334000" cy="1569660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200">
                <a:solidFill>
                  <a:srgbClr val="333399"/>
                </a:solidFill>
              </a:rPr>
              <a:t>วันสมโภชพระนางมารีย์ ผู้ปฏิสนธินิรมล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200">
                <a:solidFill>
                  <a:srgbClr val="333399"/>
                </a:solidFill>
              </a:rPr>
              <a:t>วันสมโภชพระนางมารีย์ พระชนนีพระเจ้า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3200">
                <a:solidFill>
                  <a:srgbClr val="333399"/>
                </a:solidFill>
              </a:rPr>
              <a:t>วันสมโภชพระนางมารีย์รับเกียรติยกขึ้นสวรรค์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86C98BE2-D591-0574-E69B-5F4D9286B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1"/>
            <a:ext cx="3481388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A0C01E5-CBD2-B731-A29F-0B9A689F6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108326"/>
            <a:ext cx="83820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altLang="en-US" sz="4000">
                <a:solidFill>
                  <a:srgbClr val="5F5F5F"/>
                </a:solidFill>
              </a:rPr>
              <a:t>	ในวันฉลองนักบุญพระศาสนจักรประกาศธรรมล้ำลึกปัสกาซึ่งสำเร็จไปในนักบุญเหล่านี้ ซึ่งได้ทนทรมาน และได้รับสิริโรจนาการกับพระองค์ พระศาสนจักรเสนอให้สัตบุรุษถือตามแบบฉบับของท่าน ซึ่งดึงดูดทุกคนไปหาพระบิดาทางพระคริสตเจ้า กับวอนขอพระคุณของพระเป็นเจ้าอาศัยบุญกุศลของท่าน</a:t>
            </a:r>
          </a:p>
        </p:txBody>
      </p:sp>
      <p:pic>
        <p:nvPicPr>
          <p:cNvPr id="26630" name="Picture 6">
            <a:extLst>
              <a:ext uri="{FF2B5EF4-FFF2-40B4-BE49-F238E27FC236}">
                <a16:creationId xmlns:a16="http://schemas.microsoft.com/office/drawing/2014/main" id="{52155208-D00A-9C3D-533B-386F2D4B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"/>
            <a:ext cx="24130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>
            <a:extLst>
              <a:ext uri="{FF2B5EF4-FFF2-40B4-BE49-F238E27FC236}">
                <a16:creationId xmlns:a16="http://schemas.microsoft.com/office/drawing/2014/main" id="{282101FB-4EDC-79A0-4A00-A8816A8A07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9667875" y="5715000"/>
            <a:ext cx="571500" cy="547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5C6085-D657-4F2B-9D77-A8622E03CC4C}" type="slidenum">
              <a:rPr lang="en-US" altLang="en-US" sz="1600">
                <a:solidFill>
                  <a:srgbClr val="575F6D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th-TH" altLang="en-US" sz="1600">
              <a:solidFill>
                <a:srgbClr val="575F6D"/>
              </a:solidFill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F99ED6D1-BB54-9929-C884-826F63F0B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533400"/>
            <a:ext cx="5562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7200" b="1">
                <a:solidFill>
                  <a:srgbClr val="D9F40E"/>
                </a:solidFill>
              </a:rPr>
              <a:t> </a:t>
            </a: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91D7926F-E581-662A-1369-25A983987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2276475"/>
            <a:ext cx="7904162" cy="42164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Schoolbook" pitchFamily="18" charset="0"/>
                <a:cs typeface="KodchiangUPC" pitchFamily="18" charset="-34"/>
              </a:defRPr>
            </a:lvl9pPr>
          </a:lstStyle>
          <a:p>
            <a:pPr>
              <a:defRPr/>
            </a:pPr>
            <a:r>
              <a:rPr lang="th-TH" sz="3200" b="1" dirty="0">
                <a:solidFill>
                  <a:prstClr val="black"/>
                </a:solidFill>
              </a:rPr>
              <a:t>ลำดับของความเคารพในพิธีกรรม</a:t>
            </a:r>
          </a:p>
          <a:p>
            <a:pPr>
              <a:defRPr/>
            </a:pPr>
            <a:r>
              <a:rPr lang="th-TH" sz="3200" dirty="0">
                <a:solidFill>
                  <a:prstClr val="black"/>
                </a:solidFill>
              </a:rPr>
              <a:t>	1. คริสตชนให้ความเคารพสูงสุดต่อพระเจ้า </a:t>
            </a:r>
          </a:p>
          <a:p>
            <a:pPr>
              <a:defRPr/>
            </a:pPr>
            <a:r>
              <a:rPr lang="th-TH" sz="3200" dirty="0">
                <a:solidFill>
                  <a:prstClr val="black"/>
                </a:solidFill>
              </a:rPr>
              <a:t>โดยใช้คำว่า </a:t>
            </a:r>
            <a:r>
              <a:rPr lang="th-TH" sz="3200" dirty="0">
                <a:solidFill>
                  <a:srgbClr val="FF0000"/>
                </a:solidFill>
              </a:rPr>
              <a:t>“การนมัสการ” </a:t>
            </a:r>
            <a:r>
              <a:rPr lang="th-TH" sz="3600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(</a:t>
            </a:r>
            <a:r>
              <a:rPr lang="en-US" sz="3600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latria)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	</a:t>
            </a:r>
            <a:r>
              <a:rPr lang="en-US" sz="3200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2.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th-TH" sz="3200" dirty="0">
                <a:solidFill>
                  <a:prstClr val="black"/>
                </a:solidFill>
              </a:rPr>
              <a:t>คริสตชนให้ความเคารพอย่างสูงรองจากพระเจ้าแด่พระนางมารีย์ โดยใช้คำว่า </a:t>
            </a:r>
            <a:r>
              <a:rPr lang="th-TH" sz="3200" dirty="0">
                <a:solidFill>
                  <a:srgbClr val="FF0000"/>
                </a:solidFill>
              </a:rPr>
              <a:t>“การแสดงความเคารพเป็นพิเศษ” </a:t>
            </a:r>
            <a:r>
              <a:rPr lang="th-TH" sz="3200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(</a:t>
            </a:r>
            <a:r>
              <a:rPr lang="en-US" sz="3200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hyperdulia)</a:t>
            </a:r>
            <a:r>
              <a:rPr lang="en-US" sz="3200" dirty="0">
                <a:solidFill>
                  <a:prstClr val="black"/>
                </a:solidFill>
              </a:rPr>
              <a:t>  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	</a:t>
            </a:r>
            <a:r>
              <a:rPr lang="en-US" sz="3200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3.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th-TH" sz="3200" dirty="0">
                <a:solidFill>
                  <a:prstClr val="black"/>
                </a:solidFill>
              </a:rPr>
              <a:t>คริสตชนให้ความเคารพต่อบรรดานักบุญรองจากพระนางมารีย์ โดยใช้คำว่า </a:t>
            </a:r>
            <a:r>
              <a:rPr lang="th-TH" sz="3200" dirty="0">
                <a:solidFill>
                  <a:srgbClr val="FF0000"/>
                </a:solidFill>
              </a:rPr>
              <a:t>“การแสดงความเคารพ” </a:t>
            </a:r>
            <a:r>
              <a:rPr lang="th-TH" sz="3200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(</a:t>
            </a:r>
            <a:r>
              <a:rPr lang="en-US" sz="3200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dulia) </a:t>
            </a:r>
            <a:endParaRPr lang="en-US" sz="3600" b="1" dirty="0">
              <a:solidFill>
                <a:srgbClr val="0070C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742950" indent="-742950" algn="thaiDist">
              <a:buFontTx/>
              <a:buAutoNum type="arabicPeriod"/>
              <a:defRPr/>
            </a:pPr>
            <a:endParaRPr lang="th-TH" altLang="en-US" sz="4000" b="1" dirty="0">
              <a:solidFill>
                <a:srgbClr val="00B0F0"/>
              </a:solidFill>
              <a:latin typeface="Angsana New" pitchFamily="18" charset="-34"/>
            </a:endParaRPr>
          </a:p>
        </p:txBody>
      </p:sp>
      <p:pic>
        <p:nvPicPr>
          <p:cNvPr id="47109" name="Picture 2" descr="C:\Users\peterchethq\Desktop\Sacraments.146174234_std.jpg">
            <a:extLst>
              <a:ext uri="{FF2B5EF4-FFF2-40B4-BE49-F238E27FC236}">
                <a16:creationId xmlns:a16="http://schemas.microsoft.com/office/drawing/2014/main" id="{790BA240-6D38-F8FF-231E-5201BFC8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9" y="533401"/>
            <a:ext cx="44291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7F94E6C-96FD-1102-D091-7AB8722967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09750" y="3000375"/>
            <a:ext cx="8318500" cy="3327400"/>
          </a:xfrm>
        </p:spPr>
        <p:txBody>
          <a:bodyPr/>
          <a:lstStyle/>
          <a:p>
            <a:pPr marL="609600" indent="-609600" eaLnBrk="1" hangingPunct="1"/>
            <a:r>
              <a:rPr lang="th-TH" altLang="zh-CN" sz="4000" b="1">
                <a:solidFill>
                  <a:srgbClr val="663300"/>
                </a:solidFill>
                <a:latin typeface="Angsana New" panose="02020603050405020304" pitchFamily="18" charset="-34"/>
              </a:rPr>
              <a:t>มาตรา </a:t>
            </a:r>
            <a:r>
              <a:rPr lang="en-US" altLang="zh-CN" sz="4000" b="1">
                <a:solidFill>
                  <a:srgbClr val="663300"/>
                </a:solidFill>
                <a:latin typeface="Angsana New" panose="02020603050405020304" pitchFamily="18" charset="-34"/>
                <a:ea typeface="SimSun" panose="02010600030101010101" pitchFamily="2" charset="-122"/>
                <a:cs typeface="KodchiangUPC" panose="02020603050405020304" pitchFamily="18" charset="-34"/>
              </a:rPr>
              <a:t>1246 # 2</a:t>
            </a:r>
            <a:r>
              <a:rPr lang="th-TH" altLang="zh-CN" sz="4000" b="1">
                <a:solidFill>
                  <a:srgbClr val="663300"/>
                </a:solidFill>
                <a:latin typeface="Angsana New" panose="02020603050405020304" pitchFamily="18" charset="-34"/>
              </a:rPr>
              <a:t> </a:t>
            </a:r>
            <a:r>
              <a:rPr lang="th-TH" altLang="zh-CN" sz="4000" b="1" i="1">
                <a:solidFill>
                  <a:srgbClr val="663300"/>
                </a:solidFill>
                <a:latin typeface="Angsana New" panose="02020603050405020304" pitchFamily="18" charset="-34"/>
              </a:rPr>
              <a:t>อย่างไรก็ตาม สภาพระสังฆราชอาจจะยุบวันฉลองบังคับบางวันไป หรืออาจจะ</a:t>
            </a:r>
          </a:p>
          <a:p>
            <a:pPr marL="609600" indent="-609600" eaLnBrk="1" hangingPunct="1"/>
            <a:r>
              <a:rPr lang="th-TH" altLang="zh-CN" sz="4000" b="1" i="1">
                <a:solidFill>
                  <a:srgbClr val="663300"/>
                </a:solidFill>
                <a:latin typeface="Angsana New" panose="02020603050405020304" pitchFamily="18" charset="-34"/>
              </a:rPr>
              <a:t>เลื่อนวันฉลองบังคับไปเป็นวันอาทิตย์ ทั้งนี้ต้องได้รับอนุมัติจากสันตะสำนักก่อน</a:t>
            </a:r>
            <a:r>
              <a:rPr lang="en-US" altLang="zh-CN" sz="4000" b="1">
                <a:solidFill>
                  <a:srgbClr val="663300"/>
                </a:solidFill>
                <a:latin typeface="Angsana New" panose="02020603050405020304" pitchFamily="18" charset="-34"/>
                <a:ea typeface="SimSun" panose="02010600030101010101" pitchFamily="2" charset="-122"/>
                <a:cs typeface="KodchiangUPC" panose="02020603050405020304" pitchFamily="18" charset="-34"/>
              </a:rPr>
              <a:t> </a:t>
            </a:r>
            <a:endParaRPr lang="th-TH" altLang="en-US" sz="4000" b="1">
              <a:solidFill>
                <a:srgbClr val="663300"/>
              </a:solidFill>
              <a:latin typeface="Angsana New" panose="02020603050405020304" pitchFamily="18" charset="-34"/>
            </a:endParaRP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48E0CA8A-EA78-D237-2840-F11352B5B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36" y="357166"/>
            <a:ext cx="6121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th-TH" sz="7200" b="1" dirty="0">
                <a:ln/>
                <a:solidFill>
                  <a:srgbClr val="FF0000"/>
                </a:solidFill>
                <a:latin typeface="Angsana New" pitchFamily="18" charset="-34"/>
                <a:cs typeface="Angsana New"/>
              </a:rPr>
              <a:t>กฤษฎีกา </a:t>
            </a:r>
            <a:r>
              <a:rPr lang="en-US" sz="7200" b="1" dirty="0">
                <a:ln/>
                <a:solidFill>
                  <a:srgbClr val="FF0000"/>
                </a:solidFill>
                <a:latin typeface="Angsana New" pitchFamily="18" charset="-34"/>
                <a:cs typeface="Angsana New"/>
              </a:rPr>
              <a:t>14</a:t>
            </a:r>
            <a:endParaRPr lang="th-TH" sz="7200" b="1" dirty="0">
              <a:ln/>
              <a:solidFill>
                <a:srgbClr val="FF0000"/>
              </a:solidFill>
              <a:latin typeface="Angsana New" pitchFamily="18" charset="-34"/>
              <a:cs typeface="Angsana New"/>
            </a:endParaRPr>
          </a:p>
          <a:p>
            <a:pPr algn="ctr" defTabSz="914400">
              <a:defRPr/>
            </a:pPr>
            <a:r>
              <a:rPr lang="th-TH" sz="7200" b="1" dirty="0">
                <a:ln/>
                <a:solidFill>
                  <a:srgbClr val="FF0000"/>
                </a:solidFill>
                <a:latin typeface="Angsana New" pitchFamily="18" charset="-34"/>
                <a:cs typeface="Angsana New"/>
              </a:rPr>
              <a:t>วันฉลองบังคับ</a:t>
            </a:r>
          </a:p>
        </p:txBody>
      </p:sp>
      <p:pic>
        <p:nvPicPr>
          <p:cNvPr id="29701" name="Picture 5" descr="chrisgrph5">
            <a:extLst>
              <a:ext uri="{FF2B5EF4-FFF2-40B4-BE49-F238E27FC236}">
                <a16:creationId xmlns:a16="http://schemas.microsoft.com/office/drawing/2014/main" id="{943E3939-096B-6206-8813-C050B257A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33376"/>
            <a:ext cx="2176462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315A024-FA59-B082-AD94-93F48DA06F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8314" y="1857376"/>
            <a:ext cx="8358187" cy="4772025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</a:pPr>
            <a:r>
              <a:rPr lang="th-TH" altLang="zh-CN" sz="4000" b="1" i="1">
                <a:solidFill>
                  <a:srgbClr val="663300"/>
                </a:solidFill>
                <a:latin typeface="Angsana New" panose="02020603050405020304" pitchFamily="18" charset="-34"/>
              </a:rPr>
              <a:t>เพื่อให้สอดคล้องกับกฎหมายพระศาสนจักรมาตรา </a:t>
            </a:r>
            <a:r>
              <a:rPr lang="en-US" altLang="zh-CN" sz="4000" b="1" i="1">
                <a:solidFill>
                  <a:srgbClr val="663300"/>
                </a:solidFill>
                <a:latin typeface="Angsana New" panose="02020603050405020304" pitchFamily="18" charset="-34"/>
                <a:ea typeface="SimSun" panose="02010600030101010101" pitchFamily="2" charset="-122"/>
                <a:cs typeface="KodchiangUPC" panose="02020603050405020304" pitchFamily="18" charset="-34"/>
              </a:rPr>
              <a:t>1246 # 2 </a:t>
            </a:r>
            <a:r>
              <a:rPr lang="th-TH" altLang="zh-CN" sz="4000" b="1" i="1">
                <a:solidFill>
                  <a:srgbClr val="663300"/>
                </a:solidFill>
                <a:latin typeface="Angsana New" panose="02020603050405020304" pitchFamily="18" charset="-34"/>
              </a:rPr>
              <a:t>สภาพระสังฆราชคาทอลิกแห่งประเทศไทย ประกาศว่า </a:t>
            </a:r>
            <a:r>
              <a:rPr lang="en-US" altLang="zh-CN" sz="4000" b="1" i="1">
                <a:solidFill>
                  <a:srgbClr val="663300"/>
                </a:solidFill>
                <a:latin typeface="Angsana New" panose="02020603050405020304" pitchFamily="18" charset="-34"/>
                <a:ea typeface="SimSun" panose="02010600030101010101" pitchFamily="2" charset="-122"/>
                <a:cs typeface="KodchiangUPC" panose="02020603050405020304" pitchFamily="18" charset="-34"/>
              </a:rPr>
              <a:t>“</a:t>
            </a:r>
            <a:r>
              <a:rPr lang="th-TH" altLang="zh-CN" sz="4000" b="1" i="1">
                <a:solidFill>
                  <a:srgbClr val="663300"/>
                </a:solidFill>
                <a:latin typeface="Angsana New" panose="02020603050405020304" pitchFamily="18" charset="-34"/>
              </a:rPr>
              <a:t>วันฉลองบังคับตรงวัน คือ ทุกวันอาทิตย์ตลอดปี และวันพระคริสตสมภพ ส่วนวันฉลองบังคับอื่นๆ ได้แก่ วันสมโภชพระคริสตเจ้าสำแดงองค์ สมโภชพระเยซูเจ้าเสด็จขึ้นสวรรค์ สมโภชพระคริสตวรกาย สมโภชแม่พระได้รับเกียรติยกขึ้นสวรรค์ สมโภชนักบุญเปโตรและเปาโล และสมโภชนักบุญทั้งหลาย ให้เลื่อนไปฉลองวันอาทิตย์ถัดไป</a:t>
            </a:r>
            <a:endParaRPr lang="th-TH" altLang="en-US" sz="4000" b="1" i="1">
              <a:solidFill>
                <a:srgbClr val="663300"/>
              </a:solidFill>
              <a:latin typeface="Angsana New" panose="02020603050405020304" pitchFamily="18" charset="-34"/>
            </a:endParaRPr>
          </a:p>
        </p:txBody>
      </p:sp>
      <p:pic>
        <p:nvPicPr>
          <p:cNvPr id="26627" name="Picture 6" descr="chrisgrph5">
            <a:extLst>
              <a:ext uri="{FF2B5EF4-FFF2-40B4-BE49-F238E27FC236}">
                <a16:creationId xmlns:a16="http://schemas.microsoft.com/office/drawing/2014/main" id="{ABCE7422-1248-7AB6-C050-FED84E459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14314"/>
            <a:ext cx="134620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E3EB9C12-D505-519A-EA79-00B16F686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481" y="357167"/>
            <a:ext cx="69294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th-TH" sz="7200" b="1" dirty="0">
                <a:ln/>
                <a:solidFill>
                  <a:srgbClr val="FF0000"/>
                </a:solidFill>
                <a:latin typeface="Angsana New" pitchFamily="18" charset="-34"/>
                <a:cs typeface="Angsana New"/>
              </a:rPr>
              <a:t>กฤษฎีกา </a:t>
            </a:r>
            <a:r>
              <a:rPr lang="en-US" sz="7200" b="1" dirty="0">
                <a:ln/>
                <a:solidFill>
                  <a:srgbClr val="FF0000"/>
                </a:solidFill>
                <a:latin typeface="Angsana New" pitchFamily="18" charset="-34"/>
                <a:cs typeface="Angsana New"/>
              </a:rPr>
              <a:t>14 </a:t>
            </a:r>
            <a:r>
              <a:rPr lang="th-TH" sz="7200" b="1" dirty="0">
                <a:ln/>
                <a:solidFill>
                  <a:srgbClr val="FF0000"/>
                </a:solidFill>
                <a:latin typeface="Angsana New" pitchFamily="18" charset="-34"/>
                <a:cs typeface="Angsana New"/>
              </a:rPr>
              <a:t>วันฉลองบังคับ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E89D796-F914-C5C1-F80B-A754E4C72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8313" y="1714501"/>
            <a:ext cx="8418512" cy="5000625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</a:pPr>
            <a:r>
              <a:rPr lang="th-TH" altLang="en-US" sz="3600" b="1" i="1">
                <a:solidFill>
                  <a:srgbClr val="663300"/>
                </a:solidFill>
                <a:latin typeface="Angsana New" panose="02020603050405020304" pitchFamily="18" charset="-34"/>
              </a:rPr>
              <a:t>วันฉลองบังคับอื่นๆ ที่มาตรา </a:t>
            </a:r>
            <a:r>
              <a:rPr lang="en-US" altLang="en-US" sz="3600" b="1" i="1">
                <a:solidFill>
                  <a:srgbClr val="663300"/>
                </a:solidFill>
                <a:latin typeface="Angsana New" panose="02020603050405020304" pitchFamily="18" charset="-34"/>
                <a:cs typeface="KodchiangUPC" panose="02020603050405020304" pitchFamily="18" charset="-34"/>
              </a:rPr>
              <a:t>1246 # 1</a:t>
            </a:r>
            <a:r>
              <a:rPr lang="th-TH" altLang="en-US" sz="3600" b="1" i="1">
                <a:solidFill>
                  <a:srgbClr val="663300"/>
                </a:solidFill>
                <a:latin typeface="Angsana New" panose="02020603050405020304" pitchFamily="18" charset="-34"/>
              </a:rPr>
              <a:t> ระบุไว้ให้ถือเป็นวันฉลองสำคัญและไม่บังคับ ได้แก่วันสมโภชพระนางมารีย์ พระชนนีพระเป็นเจ้า วันสมโภชพระนางมารีย์ผู้ปฏิสนธินิรมล และวันสมโภชนักบุญยอแซฟ</a:t>
            </a:r>
          </a:p>
          <a:p>
            <a:pPr marL="609600" indent="-609600" algn="just" eaLnBrk="1" hangingPunct="1">
              <a:lnSpc>
                <a:spcPct val="90000"/>
              </a:lnSpc>
            </a:pPr>
            <a:r>
              <a:rPr lang="th-TH" altLang="en-US" sz="3600" b="1" i="1">
                <a:solidFill>
                  <a:srgbClr val="663300"/>
                </a:solidFill>
                <a:latin typeface="Angsana New" panose="02020603050405020304" pitchFamily="18" charset="-34"/>
              </a:rPr>
              <a:t>ข้อสังเกต </a:t>
            </a:r>
            <a:r>
              <a:rPr lang="en-US" altLang="en-US" sz="3600" b="1" i="1">
                <a:solidFill>
                  <a:srgbClr val="663300"/>
                </a:solidFill>
                <a:latin typeface="Angsana New" panose="02020603050405020304" pitchFamily="18" charset="-34"/>
                <a:cs typeface="KodchiangUPC" panose="02020603050405020304" pitchFamily="18" charset="-34"/>
              </a:rPr>
              <a:t>: </a:t>
            </a:r>
            <a:r>
              <a:rPr lang="th-TH" altLang="en-US" sz="3600" b="1" i="1">
                <a:solidFill>
                  <a:srgbClr val="663300"/>
                </a:solidFill>
                <a:latin typeface="Angsana New" panose="02020603050405020304" pitchFamily="18" charset="-34"/>
              </a:rPr>
              <a:t>วันสมโภชพระนางมารีย์พระชนนีพระเป็นเจ้า วันสมโภชพระนางมารีย์ผู้ปฏิสนธินิรมล และวันสมโภชนักบุญยอแซฟ ไม่ถูกกำหนดให้เป็นวันฉลองสำหรับประเทศไทย อาจจะฉลองตรงวันหรือวันเสาร์ถัดไปก็ได้ ถ้าเลื่อนไปวันอาทิตย์ถัดไปก็จะไปตรงกับวันฉลองอื่นๆ หรือไปตรงกับวันอาทิตย์ในเทศกาลมหาพรต</a:t>
            </a:r>
            <a:r>
              <a:rPr lang="en-US" altLang="en-US" sz="3600">
                <a:solidFill>
                  <a:srgbClr val="663300"/>
                </a:solidFill>
                <a:latin typeface="Angsana New" panose="02020603050405020304" pitchFamily="18" charset="-34"/>
                <a:cs typeface="KodchiangUPC" panose="02020603050405020304" pitchFamily="18" charset="-34"/>
              </a:rPr>
              <a:t> </a:t>
            </a:r>
            <a:endParaRPr lang="th-TH" altLang="en-US" sz="3600">
              <a:solidFill>
                <a:srgbClr val="663300"/>
              </a:solidFill>
              <a:latin typeface="Angsana New" panose="02020603050405020304" pitchFamily="18" charset="-34"/>
            </a:endParaRPr>
          </a:p>
        </p:txBody>
      </p:sp>
      <p:pic>
        <p:nvPicPr>
          <p:cNvPr id="27651" name="Picture 5" descr="chrisgrph5">
            <a:extLst>
              <a:ext uri="{FF2B5EF4-FFF2-40B4-BE49-F238E27FC236}">
                <a16:creationId xmlns:a16="http://schemas.microsoft.com/office/drawing/2014/main" id="{0BB017B2-6DB8-D5F4-7127-13AAD3440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14314"/>
            <a:ext cx="134620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C4A665C1-09BC-9FD5-8BAA-BE98F172F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19" y="299846"/>
            <a:ext cx="69294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th-TH" sz="7200" b="1" dirty="0">
                <a:ln/>
                <a:solidFill>
                  <a:srgbClr val="FF0000"/>
                </a:solidFill>
                <a:latin typeface="Angsana New" pitchFamily="18" charset="-34"/>
                <a:cs typeface="Angsana New"/>
              </a:rPr>
              <a:t>กฤษฎีกา </a:t>
            </a:r>
            <a:r>
              <a:rPr lang="en-US" sz="7200" b="1" dirty="0">
                <a:ln/>
                <a:solidFill>
                  <a:srgbClr val="FF0000"/>
                </a:solidFill>
                <a:latin typeface="Angsana New" pitchFamily="18" charset="-34"/>
                <a:cs typeface="Angsana New"/>
              </a:rPr>
              <a:t>14 </a:t>
            </a:r>
            <a:r>
              <a:rPr lang="th-TH" sz="7200" b="1" dirty="0">
                <a:ln/>
                <a:solidFill>
                  <a:srgbClr val="FF0000"/>
                </a:solidFill>
                <a:latin typeface="Angsana New" pitchFamily="18" charset="-34"/>
                <a:cs typeface="Angsana New"/>
              </a:rPr>
              <a:t>วันฉลองบังคับ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94D31-0844-274A-E743-FEF3BBC1884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63552" y="239712"/>
            <a:ext cx="8262194" cy="650165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4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พิธีกรรม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en-US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1. </a:t>
            </a: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เป็นการทำหน้าที่สงฆ์ของพระคริสตเจ้า     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en-US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    </a:t>
            </a: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โดยพระสงฆ์เป็นผู้แทนของพระองค์ 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en-US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2. </a:t>
            </a: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พิธีกรรมเป็นเรื่องของความศักดิ์สิทธิ์</a:t>
            </a:r>
            <a:endParaRPr lang="en-US" sz="3200" b="1" spc="50" dirty="0">
              <a:ln w="11430"/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en-US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3. </a:t>
            </a: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โดยผ่านทางเครื่องหมายศักดิ์สิทธิ์ต่าง ๆ (ซึ่งบังเกิดผล)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4. พิธีกรรมเป็นคารวกิจทางการร่วมกันของพระกายทิตย์ของพระคริสตเจ้า (พระศาสนจักร)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       ดังนั้น พิธีกรรมจึงเป็นคำภาวนาทางการของพระศาสนจักร เพื่อเทิดเกียรติพระเจ้า  และเพื่อบันดาลความศักดิ์สิทธิ์แก่มนุษย์ 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2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        </a:t>
            </a: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และพิธีกรรมเป็นกิจการของพระและมนุษย์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>
            <a:extLst>
              <a:ext uri="{FF2B5EF4-FFF2-40B4-BE49-F238E27FC236}">
                <a16:creationId xmlns:a16="http://schemas.microsoft.com/office/drawing/2014/main" id="{0F11C61F-0970-EE58-83A9-B13BC1221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/>
              <a:t> </a:t>
            </a:r>
            <a:endParaRPr lang="en-US" altLang="en-US">
              <a:cs typeface="Angsana New" panose="02020603050405020304" pitchFamily="18" charset="-34"/>
            </a:endParaRPr>
          </a:p>
        </p:txBody>
      </p:sp>
      <p:sp>
        <p:nvSpPr>
          <p:cNvPr id="98307" name="Text Placeholder 2">
            <a:extLst>
              <a:ext uri="{FF2B5EF4-FFF2-40B4-BE49-F238E27FC236}">
                <a16:creationId xmlns:a16="http://schemas.microsoft.com/office/drawing/2014/main" id="{75C112C6-1A4C-8171-1687-0B42F4096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  <p:sp>
        <p:nvSpPr>
          <p:cNvPr id="98308" name="Text Placeholder 4">
            <a:extLst>
              <a:ext uri="{FF2B5EF4-FFF2-40B4-BE49-F238E27FC236}">
                <a16:creationId xmlns:a16="http://schemas.microsoft.com/office/drawing/2014/main" id="{47C15F07-030B-EB3D-543D-342DF1B7C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  <p:sp>
        <p:nvSpPr>
          <p:cNvPr id="98309" name="Content Placeholder 5">
            <a:extLst>
              <a:ext uri="{FF2B5EF4-FFF2-40B4-BE49-F238E27FC236}">
                <a16:creationId xmlns:a16="http://schemas.microsoft.com/office/drawing/2014/main" id="{A5CC1699-841A-A58F-1DB0-B69EFA9D541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  <p:pic>
        <p:nvPicPr>
          <p:cNvPr id="98310" name="Content Placeholder 10">
            <a:extLst>
              <a:ext uri="{FF2B5EF4-FFF2-40B4-BE49-F238E27FC236}">
                <a16:creationId xmlns:a16="http://schemas.microsoft.com/office/drawing/2014/main" id="{F6DF4BB2-F04D-594D-249D-7BFEF5D9AB5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9144000" cy="681831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22B6A4-DFD8-F67E-7712-C07FFEBE3C64}"/>
              </a:ext>
            </a:extLst>
          </p:cNvPr>
          <p:cNvSpPr txBox="1"/>
          <p:nvPr/>
        </p:nvSpPr>
        <p:spPr>
          <a:xfrm>
            <a:off x="4387038" y="196751"/>
            <a:ext cx="3776996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ลำดับของการฉลอง</a:t>
            </a:r>
          </a:p>
          <a:p>
            <a:pPr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1. สมโภช</a:t>
            </a:r>
          </a:p>
          <a:p>
            <a:pPr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2. ฉลอง</a:t>
            </a:r>
          </a:p>
          <a:p>
            <a:pPr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3. ระลึกถึง (บังคับ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; </a:t>
            </a: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</a:rPr>
              <a:t>ไม่บังคับ)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</a:endParaRPr>
          </a:p>
        </p:txBody>
      </p:sp>
    </p:spTree>
  </p:cSld>
  <p:clrMapOvr>
    <a:masterClrMapping/>
  </p:clrMapOvr>
  <p:transition spd="med" advTm="10000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04.jpg">
            <a:extLst>
              <a:ext uri="{FF2B5EF4-FFF2-40B4-BE49-F238E27FC236}">
                <a16:creationId xmlns:a16="http://schemas.microsoft.com/office/drawing/2014/main" id="{04F0C0FD-00CC-30C9-4C85-1AB7FBB23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4E0D9-FB9C-EAD6-8663-0621E26C9D7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91478" y="224746"/>
            <a:ext cx="8649478" cy="4873752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algn="thaiDist" eaLnBrk="1" fontAlgn="auto" hangingPunct="1">
              <a:spcAft>
                <a:spcPts val="0"/>
              </a:spcAft>
              <a:buClr>
                <a:schemeClr val="bg1"/>
              </a:buClr>
              <a:buNone/>
              <a:defRPr/>
            </a:pPr>
            <a:r>
              <a:rPr lang="th-TH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พิธีกรรมทำวัตรซึ่งเป็นบทภาวนาโดยส่วนรวมและสามัญของพระศาสนจักร คือบทภาวนาของพระคริสตเจ้า พร้อมกับพระศาสนจักรพระกายของพระองค์ อาศัยพิธีกรรมทำวัตร ธรรมล้ำลึกของพระคริสตเจ้าที่เราเฉลิมฉลองในพิธีมิสซาทำให้ช่วงเวลาทั้งหมดของแต่ละวันศักดิ์สิทธิ์</a:t>
            </a:r>
          </a:p>
        </p:txBody>
      </p:sp>
    </p:spTree>
    <p:extLst>
      <p:ext uri="{BB962C8B-B14F-4D97-AF65-F5344CB8AC3E}">
        <p14:creationId xmlns:p14="http://schemas.microsoft.com/office/powerpoint/2010/main" val="3581760745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3020" y="471054"/>
            <a:ext cx="10207690" cy="10668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th-TH" dirty="0">
                <a:cs typeface="AngsanaUPC" pitchFamily="18" charset="-34"/>
              </a:rPr>
            </a:br>
            <a:r>
              <a:rPr lang="th-TH" sz="5300" b="1" dirty="0">
                <a:solidFill>
                  <a:schemeClr val="accent1">
                    <a:lumMod val="50000"/>
                  </a:schemeClr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ตอนที่หนึ่ง การประกอบพิธีกรรมของพระศาสนจักร</a:t>
            </a:r>
            <a:br>
              <a:rPr lang="th-TH" sz="5300" b="1" dirty="0">
                <a:solidFill>
                  <a:schemeClr val="accent1">
                    <a:lumMod val="50000"/>
                  </a:schemeClr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</a:br>
            <a:endParaRPr lang="th-TH" dirty="0">
              <a:cs typeface="AngsanaUPC" pitchFamily="18" charset="-34"/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9049" y="2582882"/>
            <a:ext cx="7772400" cy="239966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th-TH" sz="4800" b="1" dirty="0">
                <a:solidFill>
                  <a:srgbClr val="002060"/>
                </a:solidFill>
                <a:cs typeface="AngsanaUPC" pitchFamily="18" charset="-34"/>
              </a:rPr>
              <a:t>4. ประกอบพิธีกรรมที่ไหน</a:t>
            </a:r>
            <a:endParaRPr lang="th-TH" sz="2800" b="1" dirty="0">
              <a:solidFill>
                <a:srgbClr val="002060"/>
              </a:solidFill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8072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  <p:bldP spid="31539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5820" y="471054"/>
            <a:ext cx="10506270" cy="10668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th-TH" dirty="0">
                <a:cs typeface="AngsanaUPC" pitchFamily="18" charset="-34"/>
              </a:rPr>
            </a:br>
            <a:r>
              <a:rPr lang="th-TH" sz="5300" b="1" dirty="0">
                <a:solidFill>
                  <a:schemeClr val="accent1">
                    <a:lumMod val="50000"/>
                  </a:schemeClr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ตอนที่สอง พิธีกรรมหลากหลาย – พระธรรมล้ำลึกหนึ่งเดียว</a:t>
            </a:r>
            <a:br>
              <a:rPr lang="th-TH" sz="5300" b="1" dirty="0">
                <a:solidFill>
                  <a:schemeClr val="accent1">
                    <a:lumMod val="50000"/>
                  </a:schemeClr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</a:br>
            <a:endParaRPr lang="th-TH" dirty="0">
              <a:cs typeface="AngsanaUPC" pitchFamily="18" charset="-34"/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775" y="1021418"/>
            <a:ext cx="10198359" cy="5105400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3200" dirty="0"/>
              <a:t>	ความมั่งคั่งที่ไม่อาจหยั่งได้ในพระธรรมล้ำลึกของพระคริสตเจ้า ไม่สามารถแสดงออกโดยธรรมประเพณีทางพิธีกรรมอันใดอันหนึ่งได้หมด ดังนั้น นับตั้งแต่แรกเริ่มแล้วที่ความมั่งคั่งนี้เราพบในประชากรและวัฒนธรรมต่างๆ ถึงการแสดงออกที่เป็นคุณลักษณะจากความหลากหลายและจากองค์ประกอบที่น่าพิศวง</a:t>
            </a:r>
            <a:endParaRPr lang="en-US" sz="3200" dirty="0"/>
          </a:p>
          <a:p>
            <a:pPr marL="0" indent="0" algn="thaiDist">
              <a:buNone/>
            </a:pPr>
            <a:r>
              <a:rPr lang="th-TH" sz="3200" dirty="0"/>
              <a:t>	</a:t>
            </a:r>
            <a:r>
              <a:rPr lang="th-TH" sz="3200" b="1" dirty="0"/>
              <a:t>เกณฑ์ซึ่งประกันความเป็นหนึ่งเดียวกันในความหลากหลายของธรรมประเพณีทางพิธีกรรม (จารีตต่างๆ) </a:t>
            </a:r>
            <a:r>
              <a:rPr lang="th-TH" sz="3200" dirty="0"/>
              <a:t>คือ ความซื่อสัตย์ต่อธรรมประเพณีของอัครสาวก คือความสัมพันธ์ในความเชื่อและในศีลศักดิ์สิทธิ์ต่างๆ ที่ได้รับมาจากอัครสาวก </a:t>
            </a:r>
            <a:endParaRPr lang="en-US" sz="3200" dirty="0"/>
          </a:p>
          <a:p>
            <a:pPr marL="0" indent="0" algn="thaiDist">
              <a:buNone/>
            </a:pPr>
            <a:r>
              <a:rPr lang="th-TH" sz="3200" dirty="0"/>
              <a:t>	ในพิธีกรรมศักดิ์สิทธิ์ โดยเฉพาะอย่างยิ่งในศีลศักดิ์สิทธิ์นั้น มีปัจจัยบางอย่างที่ไม่อาจเปลี่ยนแปลงได้ เพราะพระเจ้าได้ทรงสถาปนาไว้เช่นนั้น พระศาสนจักรก็มีหน้าที่เฝ้ารักษาไว้อย่างซื่อสัตย์ อย่างไรก็ดี มีองค์ประกอบบางส่วนที่ยอมรับให้เปลี่ยนแปลงได้ ซึ่งพระศาสนจักรมีอำนาจและบางครั้งเป็นหน้าที่ที่จะประยุกต์ให้เข้ากับวัฒนธรรมขของประชากรที่หลากหลายด้วย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43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  <p:bldP spid="31539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ตัวยึดข้อความ 2">
            <a:extLst>
              <a:ext uri="{FF2B5EF4-FFF2-40B4-BE49-F238E27FC236}">
                <a16:creationId xmlns:a16="http://schemas.microsoft.com/office/drawing/2014/main" id="{F29E78D0-3645-BDB8-97B2-0F464DDB4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1338" y="620713"/>
            <a:ext cx="8856662" cy="1143000"/>
          </a:xfrm>
        </p:spPr>
        <p:txBody>
          <a:bodyPr/>
          <a:lstStyle/>
          <a:p>
            <a:pPr eaLnBrk="1" hangingPunct="1">
              <a:defRPr/>
            </a:pPr>
            <a:r>
              <a:rPr lang="th-TH" alt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เสริมเรื่องอิริยาบทและกิริยาอาการในพิธีกรรม</a:t>
            </a:r>
            <a:endParaRPr lang="en-US" alt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100355" name="ตัวยึดเนื้อหา 9" descr="altar_server-293x250.jpg">
            <a:extLst>
              <a:ext uri="{FF2B5EF4-FFF2-40B4-BE49-F238E27FC236}">
                <a16:creationId xmlns:a16="http://schemas.microsoft.com/office/drawing/2014/main" id="{2FE9FA71-DFDF-C23F-F3A1-066AEB81B65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2775" y="3475039"/>
            <a:ext cx="3390900" cy="2892425"/>
          </a:xfrm>
        </p:spPr>
      </p:pic>
      <p:pic>
        <p:nvPicPr>
          <p:cNvPr id="100356" name="ตัวยึดเนื้อหา 8" descr="P1190141.jpg">
            <a:extLst>
              <a:ext uri="{FF2B5EF4-FFF2-40B4-BE49-F238E27FC236}">
                <a16:creationId xmlns:a16="http://schemas.microsoft.com/office/drawing/2014/main" id="{67FF9353-73D1-C0D2-5EB8-AD5F76EBF6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8326" y="2492375"/>
            <a:ext cx="4257675" cy="2840038"/>
          </a:xfrm>
        </p:spPr>
      </p:pic>
    </p:spTree>
  </p:cSld>
  <p:clrMapOvr>
    <a:masterClrMapping/>
  </p:clrMapOvr>
  <p:transition spd="slow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9FB8814-8CCB-61EE-0FA6-D134CCF2AD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hlink"/>
          </a:solidFill>
        </p:spPr>
        <p:txBody>
          <a:bodyPr/>
          <a:lstStyle/>
          <a:p>
            <a:r>
              <a:rPr lang="th-TH" altLang="en-US" sz="6000" b="1">
                <a:solidFill>
                  <a:srgbClr val="FF0000"/>
                </a:solidFill>
                <a:latin typeface="AngsanaUPC" panose="02020603050405020304" pitchFamily="18" charset="-34"/>
                <a:cs typeface="Angsana New" panose="02020603050405020304" pitchFamily="18" charset="-34"/>
              </a:rPr>
              <a:t>อิริยาบทและกิริยาอาการในพิธีกรรม</a:t>
            </a:r>
            <a:endParaRPr lang="th-TH" altLang="en-US" sz="6000" b="1">
              <a:solidFill>
                <a:schemeClr val="accent2"/>
              </a:solidFill>
              <a:latin typeface="AngsanaUPC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8102816-7E68-F088-04F9-E4FE538990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295400"/>
            <a:ext cx="5410200" cy="5181600"/>
          </a:xfrm>
        </p:spPr>
        <p:txBody>
          <a:bodyPr/>
          <a:lstStyle/>
          <a:p>
            <a:pPr algn="dist"/>
            <a:r>
              <a:rPr lang="th-TH" altLang="en-US" sz="4400" b="1">
                <a:solidFill>
                  <a:srgbClr val="CC3399"/>
                </a:solidFill>
                <a:latin typeface="AngsanaUPC" panose="02020603050405020304" pitchFamily="18" charset="-34"/>
                <a:cs typeface="Angsana New" panose="02020603050405020304" pitchFamily="18" charset="-34"/>
              </a:rPr>
              <a:t>พิธีกรรมไม่ใช่คำภาวนาในใจ  แต่เป็นการแสดงออกทางถ้อยคำและอิริยาบท  กิริยาและอาการต่าง ๆ</a:t>
            </a:r>
            <a:r>
              <a:rPr lang="th-TH" altLang="en-US" sz="4400" b="1">
                <a:solidFill>
                  <a:schemeClr val="accent2"/>
                </a:solidFill>
                <a:latin typeface="AngsanaUPC" panose="02020603050405020304" pitchFamily="18" charset="-34"/>
                <a:cs typeface="Angsana New" panose="02020603050405020304" pitchFamily="18" charset="-34"/>
              </a:rPr>
              <a:t> </a:t>
            </a:r>
            <a:endParaRPr lang="en-US" altLang="en-US" sz="4400" b="1">
              <a:solidFill>
                <a:schemeClr val="accent2"/>
              </a:solidFill>
            </a:endParaRPr>
          </a:p>
          <a:p>
            <a:pPr algn="just"/>
            <a:r>
              <a:rPr lang="th-TH" altLang="en-US" sz="4400" b="1">
                <a:solidFill>
                  <a:srgbClr val="336600"/>
                </a:solidFill>
                <a:latin typeface="AngsanaUPC" panose="02020603050405020304" pitchFamily="18" charset="-34"/>
                <a:cs typeface="Angsana New" panose="02020603050405020304" pitchFamily="18" charset="-34"/>
              </a:rPr>
              <a:t>อากัปกิริยาภายนอกในพิธีกรรมจึงเป็นการแสดงออกให้เห็นว่า  มนุษย์เข้าร่วมพิธีกรรมด้วยกายและใจทั้งครบ  </a:t>
            </a:r>
          </a:p>
          <a:p>
            <a:pPr algn="dist"/>
            <a:endParaRPr lang="th-TH" altLang="en-US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A8136907-F66D-AA72-3F38-DFCC42F44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447801"/>
            <a:ext cx="1504950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6">
            <a:extLst>
              <a:ext uri="{FF2B5EF4-FFF2-40B4-BE49-F238E27FC236}">
                <a16:creationId xmlns:a16="http://schemas.microsoft.com/office/drawing/2014/main" id="{8FA4A053-1A41-307E-78B5-FBF533FFA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419601"/>
            <a:ext cx="2057400" cy="164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CC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583ABD7-1E3B-DBA9-4D94-F11D085B7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hlink"/>
          </a:solidFill>
        </p:spPr>
        <p:txBody>
          <a:bodyPr/>
          <a:lstStyle/>
          <a:p>
            <a:r>
              <a:rPr lang="th-TH" altLang="en-US" sz="6000" b="1" i="1" dirty="0">
                <a:solidFill>
                  <a:schemeClr val="accent2"/>
                </a:solidFill>
                <a:latin typeface="AngsanaUPC" panose="02020603050405020304" pitchFamily="18" charset="-34"/>
                <a:cs typeface="Angsana New" panose="02020603050405020304" pitchFamily="18" charset="-34"/>
              </a:rPr>
              <a:t>อิริยาบทที่ใช้ในพิธีกรรม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A9BD531-C9E9-9A55-8D50-53123565B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7772400" cy="4114800"/>
          </a:xfrm>
        </p:spPr>
        <p:txBody>
          <a:bodyPr/>
          <a:lstStyle/>
          <a:p>
            <a:pPr algn="thaiDist"/>
            <a:r>
              <a:rPr lang="th-TH" altLang="en-US" sz="4800" b="1" dirty="0">
                <a:solidFill>
                  <a:srgbClr val="FF33CC"/>
                </a:solidFill>
                <a:latin typeface="AngsanaUPC" panose="02020603050405020304" pitchFamily="18" charset="-34"/>
                <a:cs typeface="Angsana New" panose="02020603050405020304" pitchFamily="18" charset="-34"/>
              </a:rPr>
              <a:t>พิธีกรรมไม่ใช่การกระทำส่วนตัว  แต่เป็นการแสดงออกของพระศาสนจักร  ดังนั้นอิริยาบทต่างๆ จะต้องแสดงออกด้วยความเคารพ  ความเป็นน้ำหนึ่งใจเดียวกัน  และเข้าใจถึงความหมายซึ่งแตกต่างกันไปในแต่ละวัฒนธรรม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F4C348A-203D-9044-2EE3-0421D2BD4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28600"/>
            <a:ext cx="8534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5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การยืน</a:t>
            </a:r>
          </a:p>
        </p:txBody>
      </p:sp>
      <p:sp>
        <p:nvSpPr>
          <p:cNvPr id="5123" name="ตัวยึดเนื้อหา 2">
            <a:extLst>
              <a:ext uri="{FF2B5EF4-FFF2-40B4-BE49-F238E27FC236}">
                <a16:creationId xmlns:a16="http://schemas.microsoft.com/office/drawing/2014/main" id="{BB42ECBD-6A9A-7426-5102-E6D4D2BAD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914400"/>
            <a:ext cx="8763000" cy="5867400"/>
          </a:xfrm>
        </p:spPr>
        <p:txBody>
          <a:bodyPr/>
          <a:lstStyle/>
          <a:p>
            <a:pPr algn="thaiDist" eaLnBrk="1" hangingPunct="1">
              <a:defRPr/>
            </a:pPr>
            <a:r>
              <a:rPr lang="th-TH" sz="3500" dirty="0"/>
              <a:t>การยืนเป็นอิริยาบถที่เหมาะสมอย่างหนึ่ง</a:t>
            </a:r>
            <a:r>
              <a:rPr lang="th-TH" sz="3500" dirty="0" err="1"/>
              <a:t>สำหรับศาสนบ</a:t>
            </a:r>
            <a:r>
              <a:rPr lang="th-TH" sz="3500" dirty="0"/>
              <a:t>ริกรที่พระแท่นบูชา โดยเฉพาะประธาน</a:t>
            </a:r>
          </a:p>
          <a:p>
            <a:pPr algn="thaiDist" eaLnBrk="1" hangingPunct="1">
              <a:defRPr/>
            </a:pPr>
            <a:r>
              <a:rPr lang="th-TH" sz="3500" dirty="0"/>
              <a:t>การยืนเป็นอิริยาบถเบื้องต้นของพิธีกรรมสำหรับสัตบุรุษด้วย 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(เป็นเครื่องหมายบ่งบอกความเคารพ)</a:t>
            </a:r>
            <a:endParaRPr lang="th-TH" sz="3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 eaLnBrk="1" hangingPunct="1">
              <a:defRPr/>
            </a:pPr>
            <a:r>
              <a:rPr lang="th-TH" sz="3500" dirty="0">
                <a:solidFill>
                  <a:srgbClr val="FF0000"/>
                </a:solidFill>
              </a:rPr>
              <a:t>การยืนเป็นอิริยาบถทั่วไปของชาวอิสราเอลขณะภาวนา  </a:t>
            </a:r>
            <a:r>
              <a:rPr lang="th-TH" sz="3500" dirty="0"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th-TH" sz="3500" dirty="0"/>
              <a:t>คริสตชนกลุ่มแรกยืนและกางมือภาวนา</a:t>
            </a:r>
            <a:r>
              <a:rPr lang="th-TH" sz="3500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3500" dirty="0"/>
          </a:p>
          <a:p>
            <a:pPr algn="thaiDist" eaLnBrk="1" hangingPunct="1">
              <a:defRPr/>
            </a:pPr>
            <a:r>
              <a:rPr lang="th-TH" sz="3500" dirty="0"/>
              <a:t>ความคิดของ</a:t>
            </a:r>
            <a:r>
              <a:rPr lang="th-TH" sz="3500" dirty="0" err="1"/>
              <a:t>คริสต</a:t>
            </a:r>
            <a:r>
              <a:rPr lang="th-TH" sz="3500" dirty="0"/>
              <a:t>ชน</a:t>
            </a:r>
            <a:r>
              <a:rPr lang="th-TH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โบราณ การยืนเป็นอิริยาบถแสดงถึงการมีส่วนในการกลับคืนชีพอย่างรุ่งโรจน์ </a:t>
            </a:r>
            <a:r>
              <a:rPr lang="th-TH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หรือปัส</a:t>
            </a:r>
            <a:r>
              <a:rPr lang="th-TH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กาของพระ</a:t>
            </a:r>
            <a:r>
              <a:rPr lang="th-TH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คริสต</a:t>
            </a:r>
            <a:r>
              <a:rPr lang="th-TH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เจ้า</a:t>
            </a:r>
          </a:p>
          <a:p>
            <a:pPr algn="thaiDist" eaLnBrk="1" hangingPunct="1">
              <a:defRPr/>
            </a:pPr>
            <a:r>
              <a:rPr lang="th-TH" sz="3500" dirty="0"/>
              <a:t>การยืนคือ</a:t>
            </a:r>
            <a:r>
              <a:rPr lang="th-TH" sz="35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การรอคอยการเสด็จมาครั้งที่สองของพระเยซู</a:t>
            </a:r>
          </a:p>
          <a:p>
            <a:pPr algn="thaiDist" eaLnBrk="1" hangingPunct="1">
              <a:defRPr/>
            </a:pPr>
            <a:r>
              <a:rPr lang="th-TH" sz="3500" dirty="0"/>
              <a:t>การยืนคือ  </a:t>
            </a:r>
            <a:r>
              <a:rPr lang="th-TH" sz="3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การขอบพระคุณพระเจ้า</a:t>
            </a:r>
          </a:p>
        </p:txBody>
      </p:sp>
    </p:spTree>
  </p:cSld>
  <p:clrMapOvr>
    <a:masterClrMapping/>
  </p:clrMapOvr>
  <p:transition>
    <p:wheel spokes="8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stlouisendyear_17.jpg">
            <a:extLst>
              <a:ext uri="{FF2B5EF4-FFF2-40B4-BE49-F238E27FC236}">
                <a16:creationId xmlns:a16="http://schemas.microsoft.com/office/drawing/2014/main" id="{76FC6225-9369-8A1C-8300-E60FDED66C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609600"/>
            <a:ext cx="4343400" cy="289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507" name="Picture 3" descr="F:\oct_04-6.jpg">
            <a:extLst>
              <a:ext uri="{FF2B5EF4-FFF2-40B4-BE49-F238E27FC236}">
                <a16:creationId xmlns:a16="http://schemas.microsoft.com/office/drawing/2014/main" id="{C2937DAC-C270-69BB-B4DE-B45154966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886200"/>
            <a:ext cx="7620000" cy="27107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2" descr="F:\[000082].jpg">
            <a:extLst>
              <a:ext uri="{FF2B5EF4-FFF2-40B4-BE49-F238E27FC236}">
                <a16:creationId xmlns:a16="http://schemas.microsoft.com/office/drawing/2014/main" id="{865C4AA5-8A31-4E90-DEE4-F3FC7BADA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609600"/>
            <a:ext cx="4208818" cy="2882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comb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FEEE245-460B-EAE5-AD27-B6EAEC745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h-TH" sz="5400" b="1" dirty="0"/>
              <a:t>2.</a:t>
            </a:r>
            <a:r>
              <a:rPr lang="th-TH" sz="7200" b="1" dirty="0"/>
              <a:t> การนั่ง</a:t>
            </a:r>
          </a:p>
        </p:txBody>
      </p:sp>
      <p:sp>
        <p:nvSpPr>
          <p:cNvPr id="14339" name="ตัวยึดเนื้อหา 2">
            <a:extLst>
              <a:ext uri="{FF2B5EF4-FFF2-40B4-BE49-F238E27FC236}">
                <a16:creationId xmlns:a16="http://schemas.microsoft.com/office/drawing/2014/main" id="{68771E4D-9631-F0AB-A120-E1866C79C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thaiDist">
              <a:defRPr/>
            </a:pPr>
            <a:r>
              <a:rPr lang="th-TH" sz="4800" dirty="0"/>
              <a:t>การนั่งเป็น</a:t>
            </a:r>
            <a:r>
              <a:rPr lang="th-TH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อิริยาบถของครูอาจารย์สอนศิษย์</a:t>
            </a:r>
            <a:r>
              <a:rPr lang="th-TH" sz="4800" dirty="0"/>
              <a:t>  </a:t>
            </a:r>
          </a:p>
          <a:p>
            <a:pPr algn="thaiDist">
              <a:defRPr/>
            </a:pPr>
            <a:r>
              <a:rPr lang="th-TH" sz="4800" dirty="0"/>
              <a:t>และเป็นอิริยาบถของศิษย์ที่นั่งฟังอาจารย์ด้วยความตั้งใจ ในพิธีมิสซาเรานั่งฟังพระวาจาและบทเทศน์ ฯลฯ</a:t>
            </a:r>
          </a:p>
          <a:p>
            <a:pPr algn="thaiDist">
              <a:defRPr/>
            </a:pPr>
            <a:r>
              <a:rPr lang="th-TH" sz="4800" dirty="0"/>
              <a:t>การนั่งมีมาตั้งแต่สมัยอัครสาวก</a:t>
            </a:r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แล้ว (</a:t>
            </a:r>
            <a:r>
              <a:rPr lang="th-TH" sz="4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กจ</a:t>
            </a:r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20 </a:t>
            </a:r>
            <a:r>
              <a:rPr lang="en-US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:</a:t>
            </a:r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 9 </a:t>
            </a:r>
            <a:r>
              <a:rPr lang="en-US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; 1 </a:t>
            </a:r>
            <a:r>
              <a:rPr lang="th-TH" sz="48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คร</a:t>
            </a:r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14</a:t>
            </a:r>
            <a:r>
              <a:rPr lang="en-US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: 30</a:t>
            </a:r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)   (ลก 2 </a:t>
            </a:r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: 40, </a:t>
            </a:r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 10 </a:t>
            </a:r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: 39</a:t>
            </a:r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dministrator\Desktop\PP พ่อเชษฐา\Pic\214.2\21.JPG">
            <a:extLst>
              <a:ext uri="{FF2B5EF4-FFF2-40B4-BE49-F238E27FC236}">
                <a16:creationId xmlns:a16="http://schemas.microsoft.com/office/drawing/2014/main" id="{F335DBC6-8003-E3B6-E86D-C31DC5D29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2809876"/>
            <a:ext cx="5591175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4257-7CE6-3823-3B6F-460FC77A5B0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452662" y="714356"/>
            <a:ext cx="7467600" cy="2282596"/>
          </a:xfrm>
        </p:spPr>
        <p:txBody>
          <a:bodyPr>
            <a:normAutofit fontScale="92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h-TH" sz="44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ความแตกต่างระหว่าง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h-TH" sz="44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พิธีกรรม (</a:t>
            </a:r>
            <a:r>
              <a:rPr lang="en-US" sz="54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liturgy</a:t>
            </a:r>
            <a:r>
              <a:rPr lang="th-TH" sz="44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h-TH" sz="44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และพิธีการ (</a:t>
            </a:r>
            <a:r>
              <a:rPr lang="en-US" sz="58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ceremony</a:t>
            </a:r>
            <a:r>
              <a:rPr lang="th-TH" sz="44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F:\79ecfd6d0fc74a092c0f6a7067000ed1[1].jpg">
            <a:extLst>
              <a:ext uri="{FF2B5EF4-FFF2-40B4-BE49-F238E27FC236}">
                <a16:creationId xmlns:a16="http://schemas.microsoft.com/office/drawing/2014/main" id="{0AB2F7BC-1E52-5E46-462E-FF4EC4DD55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990600"/>
            <a:ext cx="3581400" cy="5361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6325" name="Picture 5" descr="F:\12441_552000017067301[1].jpg">
            <a:extLst>
              <a:ext uri="{FF2B5EF4-FFF2-40B4-BE49-F238E27FC236}">
                <a16:creationId xmlns:a16="http://schemas.microsoft.com/office/drawing/2014/main" id="{F7A03E09-7EED-3BA6-4A56-6D60E147A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989012"/>
            <a:ext cx="5022104" cy="5335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heel spokes="8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F:\IMG_6819.JPG">
            <a:extLst>
              <a:ext uri="{FF2B5EF4-FFF2-40B4-BE49-F238E27FC236}">
                <a16:creationId xmlns:a16="http://schemas.microsoft.com/office/drawing/2014/main" id="{E24E43DC-F3A8-776D-A2AD-E864475E29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3657600"/>
            <a:ext cx="4572000" cy="3048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584" name="Picture 8" descr="F:\[000084].jpg">
            <a:extLst>
              <a:ext uri="{FF2B5EF4-FFF2-40B4-BE49-F238E27FC236}">
                <a16:creationId xmlns:a16="http://schemas.microsoft.com/office/drawing/2014/main" id="{E47493F9-B0EA-2A3E-458E-C0CE2A0BD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25920"/>
            <a:ext cx="5181600" cy="3455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zoom dir="in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D5B9407-8279-FC92-689C-6AD274D2F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h-TH" sz="5400" b="1" dirty="0"/>
              <a:t>3.</a:t>
            </a:r>
            <a:r>
              <a:rPr lang="th-TH" sz="6600" b="1" dirty="0"/>
              <a:t> การคุกเข่า</a:t>
            </a:r>
          </a:p>
        </p:txBody>
      </p:sp>
      <p:sp>
        <p:nvSpPr>
          <p:cNvPr id="12291" name="ตัวยึดเนื้อหา 2">
            <a:extLst>
              <a:ext uri="{FF2B5EF4-FFF2-40B4-BE49-F238E27FC236}">
                <a16:creationId xmlns:a16="http://schemas.microsoft.com/office/drawing/2014/main" id="{6F223042-BA9A-4FBF-0D4A-B2B0906D2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447800"/>
            <a:ext cx="8153400" cy="5257800"/>
          </a:xfrm>
        </p:spPr>
        <p:txBody>
          <a:bodyPr/>
          <a:lstStyle/>
          <a:p>
            <a:pPr algn="thaiDist" eaLnBrk="1" hangingPunct="1">
              <a:defRPr/>
            </a:pPr>
            <a:r>
              <a:rPr lang="th-TH" sz="4800" dirty="0"/>
              <a:t>การคุกเข่าภาวนาเป็นเครื่องหมายถึง   </a:t>
            </a:r>
            <a:r>
              <a:rPr lang="th-TH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การกลับใจ ใช้โทษบาป </a:t>
            </a:r>
          </a:p>
          <a:p>
            <a:pPr algn="thaiDist" eaLnBrk="1" hangingPunct="1">
              <a:defRPr/>
            </a:pPr>
            <a:r>
              <a:rPr lang="th-TH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และเป็นอิริยาบถของการภาวนาส่วนตัว</a:t>
            </a:r>
            <a:r>
              <a:rPr lang="th-TH" sz="4800" dirty="0"/>
              <a:t>ด้วย เช่น การภาวนานักบุญสเตเฟน </a:t>
            </a:r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(กจ  7 </a:t>
            </a:r>
            <a:r>
              <a:rPr lang="en-US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: 60</a:t>
            </a:r>
            <a:r>
              <a:rPr lang="th-TH" sz="4800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</p:txBody>
      </p:sp>
    </p:spTree>
  </p:cSld>
  <p:clrMapOvr>
    <a:masterClrMapping/>
  </p:clrMapOvr>
  <p:transition>
    <p:newsfla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94B09AD-9F12-4789-5532-6952CA49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h-TH" sz="5400" b="1" dirty="0"/>
              <a:t>3.</a:t>
            </a:r>
            <a:r>
              <a:rPr lang="th-TH" sz="6600" b="1" dirty="0"/>
              <a:t> การคุกเข่า</a:t>
            </a:r>
          </a:p>
        </p:txBody>
      </p:sp>
      <p:sp>
        <p:nvSpPr>
          <p:cNvPr id="30723" name="ตัวยึดเนื้อหา 2">
            <a:extLst>
              <a:ext uri="{FF2B5EF4-FFF2-40B4-BE49-F238E27FC236}">
                <a16:creationId xmlns:a16="http://schemas.microsoft.com/office/drawing/2014/main" id="{54E782AC-F4BF-CC2C-7072-41AC9F181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thaiDist" eaLnBrk="1" hangingPunct="1"/>
            <a:r>
              <a:rPr lang="th-TH" altLang="en-US" sz="4800"/>
              <a:t>นักบุญบาซิลสอนเราว่า  การคุกเข่าเป็นการแสดงให้เห็นด้วยการกระทำว่าบาปได้เหวี่ยงเราให้ล้มลงกับพื้น</a:t>
            </a:r>
          </a:p>
          <a:p>
            <a:pPr algn="thaiDist" eaLnBrk="1" hangingPunct="1"/>
            <a:r>
              <a:rPr lang="th-TH" altLang="en-US" sz="4800"/>
              <a:t>การคุกเข่าเป็นการเคารพสูงสุดที่มนุษย์พึงมีต่อพระเจ้า เราจะเห็นเป็นพิเศษในพิธีนมัสการศีลมหาสนิท</a:t>
            </a:r>
          </a:p>
        </p:txBody>
      </p:sp>
    </p:spTree>
  </p:cSld>
  <p:clrMapOvr>
    <a:masterClrMapping/>
  </p:clrMapOvr>
  <p:transition>
    <p:newsfla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Apr 13, 2014 - Palm Sunday Mass_32.jpg">
            <a:extLst>
              <a:ext uri="{FF2B5EF4-FFF2-40B4-BE49-F238E27FC236}">
                <a16:creationId xmlns:a16="http://schemas.microsoft.com/office/drawing/2014/main" id="{D1C60B71-806F-A516-9BC7-50C456E0FE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95525" y="752476"/>
            <a:ext cx="7677150" cy="5191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checke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0E7CF59-6247-BB0C-C2E6-EAB1845C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h-TH" sz="6000" b="1" dirty="0"/>
              <a:t>4.</a:t>
            </a:r>
            <a:r>
              <a:rPr lang="th-TH" sz="7200" b="1" dirty="0"/>
              <a:t> การก้มศีรษะ</a:t>
            </a:r>
          </a:p>
        </p:txBody>
      </p:sp>
      <p:sp>
        <p:nvSpPr>
          <p:cNvPr id="16387" name="ตัวยึดเนื้อหา 2">
            <a:extLst>
              <a:ext uri="{FF2B5EF4-FFF2-40B4-BE49-F238E27FC236}">
                <a16:creationId xmlns:a16="http://schemas.microsoft.com/office/drawing/2014/main" id="{B93F9530-8981-E5FF-1171-7CC14AAE2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thaiDist">
              <a:defRPr/>
            </a:pPr>
            <a:r>
              <a:rPr lang="th-TH" sz="4800" dirty="0"/>
              <a:t>การก้มศีรษะ </a:t>
            </a:r>
            <a:r>
              <a:rPr lang="th-TH" sz="4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เป็นอิริยาบถของความถ่อมตน </a:t>
            </a:r>
            <a:r>
              <a:rPr lang="th-TH" sz="4800" dirty="0"/>
              <a:t>และเป็นอิริยาบถแทนการคุกเข่า</a:t>
            </a:r>
          </a:p>
          <a:p>
            <a:pPr algn="thaiDist">
              <a:defRPr/>
            </a:pPr>
            <a:r>
              <a:rPr lang="th-TH" sz="4800" dirty="0"/>
              <a:t>สัตบุรุษก้มศีรษะ</a:t>
            </a:r>
            <a:r>
              <a:rPr lang="th-TH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รับพร</a:t>
            </a:r>
          </a:p>
          <a:p>
            <a:pPr algn="thaiDist">
              <a:defRPr/>
            </a:pPr>
            <a:r>
              <a:rPr lang="th-TH" sz="4800" dirty="0"/>
              <a:t>เมื่อพระสงฆ์ภาวนา  คำนับพระแท่นในพิธีบูชามิสซา คำนับพระสังฆราช  </a:t>
            </a:r>
          </a:p>
        </p:txBody>
      </p:sp>
    </p:spTree>
  </p:cSld>
  <p:clrMapOvr>
    <a:masterClrMapping/>
  </p:clrMapOvr>
  <p:transition>
    <p:plus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B51D4E5-CFB5-F790-E750-A62B904F3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h-TH" sz="5400" b="1" dirty="0"/>
              <a:t>5.</a:t>
            </a:r>
            <a:r>
              <a:rPr lang="th-TH" sz="6600" b="1" dirty="0"/>
              <a:t> การหมอบกราบกับพื้น</a:t>
            </a:r>
          </a:p>
        </p:txBody>
      </p:sp>
      <p:sp>
        <p:nvSpPr>
          <p:cNvPr id="17411" name="ตัวยึดเนื้อหา 2">
            <a:extLst>
              <a:ext uri="{FF2B5EF4-FFF2-40B4-BE49-F238E27FC236}">
                <a16:creationId xmlns:a16="http://schemas.microsoft.com/office/drawing/2014/main" id="{AA02D7FA-8977-FD80-ADE6-5BAD341AE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219200"/>
            <a:ext cx="8458200" cy="5257800"/>
          </a:xfrm>
        </p:spPr>
        <p:txBody>
          <a:bodyPr/>
          <a:lstStyle/>
          <a:p>
            <a:pPr algn="thaiDist">
              <a:defRPr/>
            </a:pPr>
            <a:r>
              <a:rPr lang="th-TH" sz="3600" dirty="0"/>
              <a:t>การหมอบกราบกับพื้น 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เป็นการแสดงถึงความสุภาพถ่อมตนสูงสุด</a:t>
            </a:r>
          </a:p>
          <a:p>
            <a:pPr algn="thaiDist">
              <a:buFontTx/>
              <a:buNone/>
              <a:defRPr/>
            </a:pPr>
            <a:r>
              <a:rPr lang="th-TH" sz="3600" dirty="0"/>
              <a:t>-  ปัจจุบันใช้เพียงในพิธีผู้ที่ถวายตัวอย่างเด็ดขาดต่อหน้าพระสังฆราช ได้แก่      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ผู้ที่บวชเป็น</a:t>
            </a:r>
            <a:r>
              <a:rPr lang="th-TH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สังฆานุ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   พระสงฆ์ และพระสังฆราช  สตรีผู้ถวายตัวแด่พระเจ้า  นักบวชชาย – หญิง</a:t>
            </a:r>
          </a:p>
          <a:p>
            <a:pPr algn="thaiDist">
              <a:defRPr/>
            </a:pP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ในพระคัมภีร์การหมอบราบเป็นอิริยาบถที่ใช้ในการภาวนาบ่อยที่สุด เช่น   </a:t>
            </a:r>
            <a:r>
              <a:rPr lang="th-TH" sz="36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ปฐก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17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: 3  </a:t>
            </a:r>
            <a:r>
              <a:rPr lang="th-TH" sz="36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ฉธบ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9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: 18  </a:t>
            </a:r>
            <a:r>
              <a:rPr lang="th-TH" sz="36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นหม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8 : 6  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โทบิต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12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: 16  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ยูดธ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9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: 1,  10 : 1-2  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ฯลฯ </a:t>
            </a:r>
            <a:r>
              <a:rPr lang="th-TH" sz="3600" dirty="0"/>
              <a:t> </a:t>
            </a:r>
          </a:p>
          <a:p>
            <a:pPr algn="thaiDist">
              <a:defRPr/>
            </a:pPr>
            <a:r>
              <a:rPr lang="th-TH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การหมอบราบกับพื้นนี้ถือเป็นการวอนขอที่ลึกซึ้งสง่างามอย่างหนึ่งในพิธีกรรม</a:t>
            </a:r>
          </a:p>
        </p:txBody>
      </p:sp>
    </p:spTree>
  </p:cSld>
  <p:clrMapOvr>
    <a:masterClrMapping/>
  </p:clrMapOvr>
  <p:transition>
    <p:newsfla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:\งานพ่อสมเกียรติ จูรอด\DSC_2771.JPG">
            <a:extLst>
              <a:ext uri="{FF2B5EF4-FFF2-40B4-BE49-F238E27FC236}">
                <a16:creationId xmlns:a16="http://schemas.microsoft.com/office/drawing/2014/main" id="{781EA398-F481-58EF-0AFB-089FFAA0C9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16155" y="914400"/>
            <a:ext cx="7835891" cy="5257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heel spokes="8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:\งานพ่อสมเกียรติ จูรอด\IMG_0095.jpg">
            <a:extLst>
              <a:ext uri="{FF2B5EF4-FFF2-40B4-BE49-F238E27FC236}">
                <a16:creationId xmlns:a16="http://schemas.microsoft.com/office/drawing/2014/main" id="{25AA7BF3-21D7-7314-A4B8-C93B71C103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685800"/>
            <a:ext cx="8153400" cy="54102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mb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>
            <a:extLst>
              <a:ext uri="{FF2B5EF4-FFF2-40B4-BE49-F238E27FC236}">
                <a16:creationId xmlns:a16="http://schemas.microsoft.com/office/drawing/2014/main" id="{44DED835-FDA7-22EA-862E-EF71B1464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486526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en-US" sz="2800" b="1">
                <a:solidFill>
                  <a:prstClr val="black"/>
                </a:solidFill>
                <a:cs typeface="DilleniaUPC" panose="02020603050405020304" pitchFamily="18" charset="-34"/>
              </a:rPr>
              <a:t>กิริยาอาการและการกระทำต่างๆที่ใช้ในพิธีกรรม</a:t>
            </a:r>
            <a:endParaRPr lang="en-US" altLang="en-US" sz="2800" b="1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1807B-9C46-AFB3-9F87-64DC8C86F21A}"/>
              </a:ext>
            </a:extLst>
          </p:cNvPr>
          <p:cNvSpPr txBox="1"/>
          <p:nvPr/>
        </p:nvSpPr>
        <p:spPr>
          <a:xfrm>
            <a:off x="10134600" y="-76200"/>
            <a:ext cx="6858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L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i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t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u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r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g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BE646-EF73-4249-867E-6A796BBD004E}"/>
              </a:ext>
            </a:extLst>
          </p:cNvPr>
          <p:cNvSpPr txBox="1"/>
          <p:nvPr/>
        </p:nvSpPr>
        <p:spPr>
          <a:xfrm>
            <a:off x="2133600" y="892176"/>
            <a:ext cx="6172200" cy="70802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defRPr/>
            </a:pPr>
            <a:r>
              <a:rPr lang="th-TH" sz="40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กิริยาอาการและการกระทำต่างๆที่ใช้ในพิธีกรรม</a:t>
            </a:r>
            <a:endParaRPr lang="en-US" sz="4000" b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E87364-94FA-77BB-1194-A232E11918E6}"/>
              </a:ext>
            </a:extLst>
          </p:cNvPr>
          <p:cNvSpPr txBox="1"/>
          <p:nvPr/>
        </p:nvSpPr>
        <p:spPr>
          <a:xfrm>
            <a:off x="5867400" y="-76200"/>
            <a:ext cx="4114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18000">
                  <a:solidFill>
                    <a:srgbClr val="CAF278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L  i  t  u r  g  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7038B-FE56-CD04-0DC3-557B7D8F7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792288"/>
            <a:ext cx="571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altLang="en-US" sz="3600" b="1">
                <a:solidFill>
                  <a:prstClr val="black"/>
                </a:solidFill>
                <a:cs typeface="DilleniaUPC" panose="02020603050405020304" pitchFamily="18" charset="-34"/>
              </a:rPr>
              <a:t>บางอย่างเพียงเพื่อใช้ประโยชน์ </a:t>
            </a:r>
            <a:endParaRPr lang="en-US" altLang="en-US" sz="3600" b="1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1D8C77-95AF-C8B4-90F7-1C9462D08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667000"/>
            <a:ext cx="541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altLang="en-US" sz="3600" b="1">
                <a:solidFill>
                  <a:prstClr val="black"/>
                </a:solidFill>
                <a:cs typeface="DilleniaUPC" panose="02020603050405020304" pitchFamily="18" charset="-34"/>
              </a:rPr>
              <a:t>บางอย่างเป็นการกระทำ ประกอบคำพูด เพื่อเน้นความหมาย </a:t>
            </a:r>
            <a:endParaRPr lang="en-US" altLang="en-US" sz="3600" b="1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F676E1-AB97-E8E0-F939-4F6EACE41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905250"/>
            <a:ext cx="708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altLang="en-US" sz="3600" b="1">
                <a:solidFill>
                  <a:prstClr val="black"/>
                </a:solidFill>
                <a:cs typeface="DilleniaUPC" panose="02020603050405020304" pitchFamily="18" charset="-34"/>
              </a:rPr>
              <a:t>กิริยาและการกระทำในพิธีกรรมบางอย่างเป็นสิ่งประดิษฐ์ขึ้นมาจากคริสตชนเอง </a:t>
            </a:r>
            <a:endParaRPr lang="en-US" altLang="en-US" sz="3600" b="1">
              <a:solidFill>
                <a:prstClr val="black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2E4906-9D5F-2BC0-7925-CF09902A4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068888"/>
            <a:ext cx="7086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altLang="en-US" sz="3600" b="1">
                <a:solidFill>
                  <a:prstClr val="black"/>
                </a:solidFill>
                <a:cs typeface="DilleniaUPC" panose="02020603050405020304" pitchFamily="18" charset="-34"/>
              </a:rPr>
              <a:t>กิริยาบางอย่างมีความหมายลึกซึ้งเพราะมาจากพระคัมภีร์ </a:t>
            </a:r>
            <a:endParaRPr lang="en-US" altLang="en-US" sz="3600" b="1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C0DBF5-8546-5637-1D94-932AFC98F1A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33600" y="457200"/>
            <a:ext cx="1570038" cy="27432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5819D8-196A-D8B4-FFAF-E092DA515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938" y="3657600"/>
            <a:ext cx="1752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10613-9B91-B13F-69B4-72A71CA30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1" y="471489"/>
            <a:ext cx="1603375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894B3F-4D8F-6C7A-540C-655232D42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950914"/>
            <a:ext cx="2970212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6D0A8C-8682-0B8F-695C-B9D1B5670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1" y="3467100"/>
            <a:ext cx="206851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>
            <a:extLst>
              <a:ext uri="{FF2B5EF4-FFF2-40B4-BE49-F238E27FC236}">
                <a16:creationId xmlns:a16="http://schemas.microsoft.com/office/drawing/2014/main" id="{E793526C-63DC-F0EB-A997-78B6D4A1F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426200"/>
            <a:ext cx="502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en-US" sz="3200" b="1">
                <a:solidFill>
                  <a:prstClr val="black"/>
                </a:solidFill>
                <a:cs typeface="DilleniaUPC" panose="02020603050405020304" pitchFamily="18" charset="-34"/>
              </a:rPr>
              <a:t>กิริยาอาการและการกระทำต่างๆที่ใช้ในพิธีกรรม</a:t>
            </a:r>
            <a:endParaRPr lang="en-US" altLang="en-US" sz="3200" b="1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9AC2A5-B144-0D41-AB3B-4BA2BDE99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2000"/>
            <a:ext cx="708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altLang="en-US" sz="3600" b="1">
                <a:solidFill>
                  <a:prstClr val="black"/>
                </a:solidFill>
                <a:cs typeface="DilleniaUPC" panose="02020603050405020304" pitchFamily="18" charset="-34"/>
              </a:rPr>
              <a:t>บางครั้งพระเยซูเจ้าเองก็ทรงกระทำกิริยาท่าทาง บางอย่างเป็นสิ่งศักดิ์สิทธิ์ </a:t>
            </a:r>
            <a:r>
              <a:rPr lang="th-TH" altLang="en-US" sz="3600" b="1">
                <a:solidFill>
                  <a:srgbClr val="FF0000"/>
                </a:solidFill>
                <a:cs typeface="DilleniaUPC" panose="02020603050405020304" pitchFamily="18" charset="-34"/>
              </a:rPr>
              <a:t>“คล้ายศีลศักดิ์สิทธิ์” </a:t>
            </a:r>
            <a:endParaRPr lang="en-US" altLang="en-US" sz="3600" b="1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E39A94-F206-58F3-FE63-CB778275A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6" y="2438400"/>
            <a:ext cx="49371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657494-AA18-36DC-3A00-4E878379A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6" y="2362201"/>
            <a:ext cx="3292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3600" b="1">
                <a:solidFill>
                  <a:prstClr val="black"/>
                </a:solidFill>
                <a:cs typeface="DilleniaUPC" panose="02020603050405020304" pitchFamily="18" charset="-34"/>
              </a:rPr>
              <a:t>การปกมือเหนือศีรษะ</a:t>
            </a:r>
            <a:endParaRPr lang="en-US" altLang="en-US" sz="3600" b="1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BFB7B2-F48F-764F-4253-B47E5227A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3124201"/>
            <a:ext cx="3292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3600" b="1">
                <a:solidFill>
                  <a:prstClr val="black"/>
                </a:solidFill>
                <a:cs typeface="DilleniaUPC" panose="02020603050405020304" pitchFamily="18" charset="-34"/>
              </a:rPr>
              <a:t>การมอบสันติสุข</a:t>
            </a:r>
            <a:endParaRPr lang="en-US" altLang="en-US" sz="3600" b="1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375429-955E-E9DB-81A7-A2ACB6A9F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3886200"/>
            <a:ext cx="3292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3600" b="1">
                <a:solidFill>
                  <a:prstClr val="black"/>
                </a:solidFill>
                <a:cs typeface="DilleniaUPC" panose="02020603050405020304" pitchFamily="18" charset="-34"/>
              </a:rPr>
              <a:t>การเป่าลมเหนือบุคคล หรือ วัตถุขับไล่ปีศาจ</a:t>
            </a:r>
            <a:endParaRPr lang="en-US" altLang="en-US" sz="3600" b="1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A9B912-393A-D035-7B3F-6164B4F60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5105400"/>
            <a:ext cx="3292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h-TH" altLang="en-US" sz="3600" b="1">
                <a:solidFill>
                  <a:prstClr val="black"/>
                </a:solidFill>
                <a:cs typeface="DilleniaUPC" panose="02020603050405020304" pitchFamily="18" charset="-34"/>
              </a:rPr>
              <a:t>การใช้อำนาจของความศักดิ์สิทธิ์</a:t>
            </a:r>
            <a:endParaRPr lang="en-US" altLang="en-US" sz="3600" b="1">
              <a:solidFill>
                <a:prstClr val="black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7EC0E7-7F2C-B3FF-4C10-FBDA2F59B1B6}"/>
              </a:ext>
            </a:extLst>
          </p:cNvPr>
          <p:cNvSpPr txBox="1"/>
          <p:nvPr/>
        </p:nvSpPr>
        <p:spPr>
          <a:xfrm>
            <a:off x="10134600" y="-76200"/>
            <a:ext cx="6858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L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i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t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u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r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g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655F7A-B540-AB77-B5FE-D84B2FA61B1E}"/>
              </a:ext>
            </a:extLst>
          </p:cNvPr>
          <p:cNvSpPr txBox="1"/>
          <p:nvPr/>
        </p:nvSpPr>
        <p:spPr>
          <a:xfrm>
            <a:off x="5867400" y="-76200"/>
            <a:ext cx="4114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18000">
                  <a:solidFill>
                    <a:srgbClr val="CAF278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L  i  t  u r  g  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FF73A3-3742-8903-FE21-AB8ADC3585C6}"/>
              </a:ext>
            </a:extLst>
          </p:cNvPr>
          <p:cNvSpPr txBox="1"/>
          <p:nvPr/>
        </p:nvSpPr>
        <p:spPr>
          <a:xfrm>
            <a:off x="10134600" y="-76200"/>
            <a:ext cx="6858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L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i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t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u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r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g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53B80-9049-38E8-F6A1-9267C6F80169}"/>
              </a:ext>
            </a:extLst>
          </p:cNvPr>
          <p:cNvSpPr txBox="1"/>
          <p:nvPr/>
        </p:nvSpPr>
        <p:spPr>
          <a:xfrm>
            <a:off x="5867400" y="-76200"/>
            <a:ext cx="4114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18000">
                  <a:solidFill>
                    <a:srgbClr val="CAF278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L  i  t  u r  g  y</a:t>
            </a:r>
          </a:p>
        </p:txBody>
      </p:sp>
      <p:sp>
        <p:nvSpPr>
          <p:cNvPr id="9220" name="TextBox 8">
            <a:extLst>
              <a:ext uri="{FF2B5EF4-FFF2-40B4-BE49-F238E27FC236}">
                <a16:creationId xmlns:a16="http://schemas.microsoft.com/office/drawing/2014/main" id="{F36BEB94-4B13-1457-F8F9-86F2655AF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486526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en-US" sz="2800" b="1">
                <a:solidFill>
                  <a:prstClr val="black"/>
                </a:solidFill>
                <a:cs typeface="DilleniaUPC" panose="02020603050405020304" pitchFamily="18" charset="-34"/>
              </a:rPr>
              <a:t>กิริยาอาการและการกระทำต่างๆที่ใช้ในพิธีกรรม</a:t>
            </a:r>
            <a:endParaRPr lang="en-US" altLang="en-US" sz="2800" b="1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427425-B6BD-9B98-684E-FEB92D04CD87}"/>
              </a:ext>
            </a:extLst>
          </p:cNvPr>
          <p:cNvSpPr txBox="1"/>
          <p:nvPr/>
        </p:nvSpPr>
        <p:spPr>
          <a:xfrm>
            <a:off x="2133600" y="838201"/>
            <a:ext cx="7086600" cy="70802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defRPr/>
            </a:pPr>
            <a:r>
              <a:rPr lang="th-TH" sz="40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1. การทำเครื่องหมายไม้กางเขน (ทำสำคัญมหากางเขน)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6BA6DD-4E83-A4D1-EA6A-1B8B8027E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52600"/>
            <a:ext cx="4419600" cy="35814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A2E5A5-85BA-9214-7C22-5E1AE019F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546226"/>
            <a:ext cx="35814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thaiDi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altLang="en-US" sz="3600" b="1" dirty="0">
                <a:solidFill>
                  <a:prstClr val="black"/>
                </a:solidFill>
                <a:cs typeface="DilleniaUPC" panose="02020603050405020304" pitchFamily="18" charset="-34"/>
              </a:rPr>
              <a:t>เป็นการแสดงความเชื่อและการเป็นคริสตชน  </a:t>
            </a: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altLang="en-US" sz="3600" b="1" dirty="0">
                <a:solidFill>
                  <a:prstClr val="black"/>
                </a:solidFill>
                <a:cs typeface="DilleniaUPC" panose="02020603050405020304" pitchFamily="18" charset="-34"/>
              </a:rPr>
              <a:t>การยกมืออวยพร  วิธีการอวยพรจะแตกต่างกันบ้างสุดแล้วแต่ท้องที่และกาลสมัย  </a:t>
            </a:r>
          </a:p>
          <a:p>
            <a:pPr algn="thaiDi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altLang="en-US" sz="3600" b="1" dirty="0">
                <a:solidFill>
                  <a:prstClr val="black"/>
                </a:solidFill>
                <a:cs typeface="DilleniaUPC" panose="02020603050405020304" pitchFamily="18" charset="-34"/>
              </a:rPr>
              <a:t>คริสตชนมักจะเริ่มต้นทำกิจการที่สำคัญโดยทำเครื่องหมายกางเขน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D2212-447D-906B-B9A6-CDCD6FAB4222}"/>
              </a:ext>
            </a:extLst>
          </p:cNvPr>
          <p:cNvSpPr txBox="1"/>
          <p:nvPr/>
        </p:nvSpPr>
        <p:spPr>
          <a:xfrm>
            <a:off x="2819400" y="5638801"/>
            <a:ext cx="2514600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defRPr/>
            </a:pPr>
            <a:r>
              <a:rPr lang="th-TH" sz="3600" b="1" dirty="0">
                <a:solidFill>
                  <a:prstClr val="white"/>
                </a:solidFill>
                <a:latin typeface="Century Gothic"/>
                <a:cs typeface="DilleniaUPC" panose="02020603050405020304" pitchFamily="18" charset="-34"/>
              </a:rPr>
              <a:t>สังคายนาวาติกันที่ 2</a:t>
            </a:r>
            <a:endParaRPr lang="en-US" sz="3600" b="1" dirty="0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134640-B623-D36C-2A7E-BBF145C35AC5}"/>
              </a:ext>
            </a:extLst>
          </p:cNvPr>
          <p:cNvSpPr txBox="1"/>
          <p:nvPr/>
        </p:nvSpPr>
        <p:spPr>
          <a:xfrm>
            <a:off x="10134600" y="-76200"/>
            <a:ext cx="6858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L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i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t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u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r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g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54309D-1F0E-C492-5E6F-FD1F170D442A}"/>
              </a:ext>
            </a:extLst>
          </p:cNvPr>
          <p:cNvSpPr txBox="1"/>
          <p:nvPr/>
        </p:nvSpPr>
        <p:spPr>
          <a:xfrm>
            <a:off x="5867400" y="-76200"/>
            <a:ext cx="4114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18000">
                  <a:solidFill>
                    <a:srgbClr val="CAF278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L  i  t  u r  g  y</a:t>
            </a:r>
          </a:p>
        </p:txBody>
      </p:sp>
      <p:sp>
        <p:nvSpPr>
          <p:cNvPr id="10244" name="TextBox 8">
            <a:extLst>
              <a:ext uri="{FF2B5EF4-FFF2-40B4-BE49-F238E27FC236}">
                <a16:creationId xmlns:a16="http://schemas.microsoft.com/office/drawing/2014/main" id="{87017748-8DB9-886C-674A-38A1F3B6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486526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en-US" sz="2800" b="1">
                <a:solidFill>
                  <a:prstClr val="black"/>
                </a:solidFill>
                <a:cs typeface="DilleniaUPC" panose="02020603050405020304" pitchFamily="18" charset="-34"/>
              </a:rPr>
              <a:t>กิริยาอาการและการกระทำต่างๆที่ใช้ในพิธีกรรม</a:t>
            </a:r>
            <a:endParaRPr lang="en-US" altLang="en-US" sz="2800" b="1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352C03-BB25-A857-B214-749342863BAF}"/>
              </a:ext>
            </a:extLst>
          </p:cNvPr>
          <p:cNvSpPr txBox="1"/>
          <p:nvPr/>
        </p:nvSpPr>
        <p:spPr>
          <a:xfrm>
            <a:off x="2133600" y="838201"/>
            <a:ext cx="3505200" cy="70802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defRPr/>
            </a:pPr>
            <a:r>
              <a:rPr lang="th-TH" sz="40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2. การข้อนอก หรือ ทุบอก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EDB3F-5983-2F30-4C2C-029DB4986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752601"/>
            <a:ext cx="7010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altLang="en-US" sz="3600" b="1" dirty="0">
                <a:solidFill>
                  <a:prstClr val="black"/>
                </a:solidFill>
                <a:cs typeface="DilleniaUPC" panose="02020603050405020304" pitchFamily="18" charset="-34"/>
              </a:rPr>
              <a:t>เป็นเครื่องหมายของความสำนึกผิด  </a:t>
            </a: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altLang="en-US" sz="3600" b="1" dirty="0">
                <a:solidFill>
                  <a:prstClr val="black"/>
                </a:solidFill>
                <a:cs typeface="DilleniaUPC" panose="02020603050405020304" pitchFamily="18" charset="-34"/>
              </a:rPr>
              <a:t>เป็นทุกข์ถึงบาปด้วยความสุภาพถ่อมตน 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EE4CF1-E355-D219-BB81-B899CAEB03C2}"/>
              </a:ext>
            </a:extLst>
          </p:cNvPr>
          <p:cNvSpPr txBox="1"/>
          <p:nvPr/>
        </p:nvSpPr>
        <p:spPr>
          <a:xfrm>
            <a:off x="2212910" y="2965540"/>
            <a:ext cx="7010400" cy="1754187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400">
              <a:defRPr/>
            </a:pP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“ส่วน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คน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เก็บ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ภาษี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ยืน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อยู่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ห่าง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ออก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ไป ไม่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กล้า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แม้แต่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จะ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เงย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หน้า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ขึ้น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มอง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ท้องฟ้า ได้แต่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ข้อน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อก พูด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ว่า ข้า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แต่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พระ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เจ้า โปรด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ทรง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พระ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กรุณา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ต่อ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ข้าพ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เจ้า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คน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บาป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ด้วย</a:t>
            </a:r>
            <a:r>
              <a:rPr lang="x-none" sz="3600" b="1" dirty="0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เถิด” </a:t>
            </a:r>
            <a:endParaRPr lang="en-US" sz="3600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43CCEC-D5CB-19BC-A20F-D4525CB6A71C}"/>
              </a:ext>
            </a:extLst>
          </p:cNvPr>
          <p:cNvSpPr txBox="1"/>
          <p:nvPr/>
        </p:nvSpPr>
        <p:spPr>
          <a:xfrm>
            <a:off x="9334500" y="4665524"/>
            <a:ext cx="1600200" cy="7699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defRPr/>
            </a:pPr>
            <a:r>
              <a:rPr lang="th-TH" sz="4000" b="1" dirty="0">
                <a:solidFill>
                  <a:prstClr val="white"/>
                </a:solidFill>
                <a:latin typeface="Century Gothic"/>
                <a:cs typeface="DilleniaUPC" panose="02020603050405020304" pitchFamily="18" charset="-34"/>
              </a:rPr>
              <a:t>ลก. </a:t>
            </a:r>
            <a:r>
              <a:rPr lang="th-TH" sz="4400" b="1" dirty="0">
                <a:solidFill>
                  <a:prstClr val="white"/>
                </a:solidFill>
                <a:latin typeface="Century Gothic"/>
                <a:cs typeface="DilleniaUPC" panose="02020603050405020304" pitchFamily="18" charset="-34"/>
              </a:rPr>
              <a:t>18</a:t>
            </a: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:13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7D5DCE-CD49-B3AD-2566-2EE3BF37EF32}"/>
              </a:ext>
            </a:extLst>
          </p:cNvPr>
          <p:cNvSpPr txBox="1"/>
          <p:nvPr/>
        </p:nvSpPr>
        <p:spPr>
          <a:xfrm>
            <a:off x="2133600" y="5181600"/>
            <a:ext cx="3657600" cy="1200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400">
              <a:defRPr/>
            </a:pP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“เมื่อเห็นแล้วก็กลับไปบ้านพลางทุบอกตนเอง” </a:t>
            </a:r>
            <a:endParaRPr lang="en-US" sz="3600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AD79C-EFE8-13E4-0CBA-364AC64D3E07}"/>
              </a:ext>
            </a:extLst>
          </p:cNvPr>
          <p:cNvSpPr txBox="1"/>
          <p:nvPr/>
        </p:nvSpPr>
        <p:spPr>
          <a:xfrm>
            <a:off x="6400800" y="5410200"/>
            <a:ext cx="1600200" cy="7699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defRPr/>
            </a:pPr>
            <a:r>
              <a:rPr lang="th-TH" sz="4000" b="1" dirty="0">
                <a:solidFill>
                  <a:prstClr val="white"/>
                </a:solidFill>
                <a:latin typeface="Century Gothic"/>
                <a:cs typeface="DilleniaUPC" panose="02020603050405020304" pitchFamily="18" charset="-34"/>
              </a:rPr>
              <a:t>ลก. </a:t>
            </a:r>
            <a:r>
              <a:rPr lang="th-TH" sz="4400" b="1" dirty="0">
                <a:solidFill>
                  <a:prstClr val="white"/>
                </a:solidFill>
                <a:latin typeface="Century Gothic"/>
                <a:cs typeface="DilleniaUPC" panose="02020603050405020304" pitchFamily="18" charset="-34"/>
              </a:rPr>
              <a:t>23</a:t>
            </a: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:</a:t>
            </a:r>
            <a:r>
              <a:rPr lang="th-TH" sz="4000" b="1" dirty="0">
                <a:solidFill>
                  <a:prstClr val="white"/>
                </a:solidFill>
                <a:latin typeface="Century Gothic"/>
                <a:cs typeface="DilleniaUPC" panose="02020603050405020304" pitchFamily="18" charset="-34"/>
              </a:rPr>
              <a:t>18</a:t>
            </a:r>
            <a:endParaRPr lang="en-US" sz="4000" b="1" dirty="0">
              <a:solidFill>
                <a:prstClr val="white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67C6B4-0EEC-2055-5316-90573F219470}"/>
              </a:ext>
            </a:extLst>
          </p:cNvPr>
          <p:cNvSpPr txBox="1"/>
          <p:nvPr/>
        </p:nvSpPr>
        <p:spPr>
          <a:xfrm>
            <a:off x="10134600" y="-76200"/>
            <a:ext cx="6858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L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i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t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u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r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g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21DD60-7265-AECF-F185-5449927108E6}"/>
              </a:ext>
            </a:extLst>
          </p:cNvPr>
          <p:cNvSpPr txBox="1"/>
          <p:nvPr/>
        </p:nvSpPr>
        <p:spPr>
          <a:xfrm>
            <a:off x="5867400" y="-76200"/>
            <a:ext cx="4114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18000">
                  <a:solidFill>
                    <a:srgbClr val="CAF278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L  i  t  u r  g  y</a:t>
            </a:r>
          </a:p>
        </p:txBody>
      </p:sp>
      <p:sp>
        <p:nvSpPr>
          <p:cNvPr id="11268" name="TextBox 8">
            <a:extLst>
              <a:ext uri="{FF2B5EF4-FFF2-40B4-BE49-F238E27FC236}">
                <a16:creationId xmlns:a16="http://schemas.microsoft.com/office/drawing/2014/main" id="{953C928A-CC7F-06A0-94D6-F76C7D53D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486526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en-US" sz="2800" b="1">
                <a:solidFill>
                  <a:prstClr val="black"/>
                </a:solidFill>
                <a:cs typeface="DilleniaUPC" panose="02020603050405020304" pitchFamily="18" charset="-34"/>
              </a:rPr>
              <a:t>กิริยาอาการและการกระทำต่างๆที่ใช้ในพิธีกรรม</a:t>
            </a:r>
            <a:endParaRPr lang="en-US" altLang="en-US" sz="2800" b="1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C07814-039D-5486-5E75-ECD780FC1F7D}"/>
              </a:ext>
            </a:extLst>
          </p:cNvPr>
          <p:cNvSpPr txBox="1"/>
          <p:nvPr/>
        </p:nvSpPr>
        <p:spPr>
          <a:xfrm>
            <a:off x="2133600" y="838201"/>
            <a:ext cx="3962400" cy="70802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defRPr/>
            </a:pPr>
            <a:r>
              <a:rPr lang="th-TH" sz="40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3.</a:t>
            </a:r>
            <a:r>
              <a:rPr lang="th-TH" sz="4000" b="1" dirty="0">
                <a:solidFill>
                  <a:prstClr val="black"/>
                </a:solidFill>
              </a:rPr>
              <a:t>การยกสายตาขึ้นเบื้องบน </a:t>
            </a:r>
            <a:endParaRPr lang="th-TH" sz="4000" b="1" dirty="0">
              <a:solidFill>
                <a:prstClr val="black"/>
              </a:solidFill>
              <a:latin typeface="Century Gothic"/>
              <a:cs typeface="DilleniaUPC" panose="02020603050405020304" pitchFamily="18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7490F-4615-B5A3-4657-EDCE2FDAD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752600"/>
            <a:ext cx="708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altLang="en-US" sz="3600" b="1" dirty="0">
                <a:solidFill>
                  <a:prstClr val="black"/>
                </a:solidFill>
                <a:cs typeface="DilleniaUPC" panose="02020603050405020304" pitchFamily="18" charset="-34"/>
              </a:rPr>
              <a:t>พระสงฆ์ทำกิริยาอาการนี้ เพื่อบรรยายถึงการกระทำของพระเยซูเจ้าในบทขอบพระคุณแบบที่ 1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7C5BA5-A187-1FAA-0009-1012B86070AB}"/>
              </a:ext>
            </a:extLst>
          </p:cNvPr>
          <p:cNvSpPr txBox="1"/>
          <p:nvPr/>
        </p:nvSpPr>
        <p:spPr>
          <a:xfrm>
            <a:off x="2209800" y="4106864"/>
            <a:ext cx="1600200" cy="7699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defRPr/>
            </a:pPr>
            <a:r>
              <a:rPr lang="th-TH" sz="4000" b="1" dirty="0">
                <a:solidFill>
                  <a:prstClr val="white"/>
                </a:solidFill>
                <a:latin typeface="Century Gothic"/>
                <a:cs typeface="DilleniaUPC" panose="02020603050405020304" pitchFamily="18" charset="-34"/>
              </a:rPr>
              <a:t>มธ. </a:t>
            </a:r>
            <a:r>
              <a:rPr lang="th-TH" sz="4400" b="1" dirty="0">
                <a:solidFill>
                  <a:prstClr val="white"/>
                </a:solidFill>
                <a:latin typeface="Century Gothic"/>
                <a:cs typeface="DilleniaUPC" panose="02020603050405020304" pitchFamily="18" charset="-34"/>
              </a:rPr>
              <a:t>14</a:t>
            </a: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:</a:t>
            </a:r>
            <a:r>
              <a:rPr lang="th-TH" sz="4400" b="1" dirty="0">
                <a:solidFill>
                  <a:prstClr val="white"/>
                </a:solidFill>
                <a:latin typeface="Century Gothic"/>
                <a:cs typeface="DilleniaUPC" panose="02020603050405020304" pitchFamily="18" charset="-34"/>
              </a:rPr>
              <a:t>19</a:t>
            </a:r>
            <a:endParaRPr lang="en-US" sz="44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E920F0-67A3-DE66-4476-B55751DAE92E}"/>
              </a:ext>
            </a:extLst>
          </p:cNvPr>
          <p:cNvSpPr txBox="1"/>
          <p:nvPr/>
        </p:nvSpPr>
        <p:spPr>
          <a:xfrm>
            <a:off x="4114800" y="3309938"/>
            <a:ext cx="5715000" cy="286226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400">
              <a:defRPr/>
            </a:pP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“พระ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องค์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ทรง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สั่ง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ให้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ประชาชน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นั่งลง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บน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พื้น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หญ้า ทรง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รับ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ขนมปัง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ห้า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ก้อน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กับ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ปลา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สอง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ตัว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ขึ้น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มา ทรง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แหงน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พระ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พักตร์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ขึ้น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มอง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ท้องฟ้า ทรง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กล่าว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ถวาย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พระ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พร ทรง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บิ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ขนมปัง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ส่ง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ให้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บรรดา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ศิษย์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ไป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แจก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แก่</a:t>
            </a:r>
            <a:r>
              <a:rPr lang="x-none" sz="3600" b="1">
                <a:solidFill>
                  <a:prstClr val="black"/>
                </a:solidFill>
              </a:rPr>
              <a:t>​</a:t>
            </a:r>
            <a:r>
              <a:rPr lang="th-TH" sz="36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ประชาชน” </a:t>
            </a:r>
            <a:endParaRPr lang="en-US" sz="3600" b="1" dirty="0">
              <a:solidFill>
                <a:srgbClr val="FF0000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CDC0219-657C-D4AB-0776-9C87607073BF}"/>
              </a:ext>
            </a:extLst>
          </p:cNvPr>
          <p:cNvSpPr txBox="1"/>
          <p:nvPr/>
        </p:nvSpPr>
        <p:spPr>
          <a:xfrm>
            <a:off x="10134600" y="-76200"/>
            <a:ext cx="6858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L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i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t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u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r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g</a:t>
            </a:r>
          </a:p>
          <a:p>
            <a:pPr algn="ctr" defTabSz="914400">
              <a:defRPr/>
            </a:pPr>
            <a:r>
              <a:rPr lang="en-US" sz="40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67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5C475F-0188-911D-E2A6-F77BCF76BDD9}"/>
              </a:ext>
            </a:extLst>
          </p:cNvPr>
          <p:cNvSpPr txBox="1"/>
          <p:nvPr/>
        </p:nvSpPr>
        <p:spPr>
          <a:xfrm>
            <a:off x="5867400" y="-76200"/>
            <a:ext cx="4114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dirty="0">
                <a:ln w="18000">
                  <a:solidFill>
                    <a:srgbClr val="CAF278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Gothic"/>
                <a:cs typeface="Arial" panose="020B0604020202020204" pitchFamily="34" charset="0"/>
              </a:rPr>
              <a:t>L  i  t  u r  g  y</a:t>
            </a:r>
          </a:p>
        </p:txBody>
      </p:sp>
      <p:sp>
        <p:nvSpPr>
          <p:cNvPr id="12292" name="TextBox 8">
            <a:extLst>
              <a:ext uri="{FF2B5EF4-FFF2-40B4-BE49-F238E27FC236}">
                <a16:creationId xmlns:a16="http://schemas.microsoft.com/office/drawing/2014/main" id="{9B7CC91C-FA97-0733-16E3-78C16BB13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486526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en-US" sz="2800" b="1">
                <a:solidFill>
                  <a:prstClr val="black"/>
                </a:solidFill>
                <a:cs typeface="DilleniaUPC" panose="02020603050405020304" pitchFamily="18" charset="-34"/>
              </a:rPr>
              <a:t>กิริยาอาการและการกระทำต่างๆที่ใช้ในพิธีกรรม</a:t>
            </a:r>
            <a:endParaRPr lang="en-US" altLang="en-US" sz="2800" b="1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EA1BC-7DDD-0184-FB47-48A7C94D62F6}"/>
              </a:ext>
            </a:extLst>
          </p:cNvPr>
          <p:cNvSpPr txBox="1"/>
          <p:nvPr/>
        </p:nvSpPr>
        <p:spPr>
          <a:xfrm>
            <a:off x="2209800" y="838201"/>
            <a:ext cx="3200400" cy="70802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defRPr/>
            </a:pPr>
            <a:r>
              <a:rPr lang="th-TH" sz="4000" b="1" dirty="0">
                <a:solidFill>
                  <a:prstClr val="black"/>
                </a:solidFill>
                <a:latin typeface="Century Gothic"/>
                <a:cs typeface="DilleniaUPC" panose="02020603050405020304" pitchFamily="18" charset="-34"/>
              </a:rPr>
              <a:t>4. </a:t>
            </a:r>
            <a:r>
              <a:rPr lang="th-TH" sz="4000" b="1" dirty="0">
                <a:solidFill>
                  <a:prstClr val="black"/>
                </a:solidFill>
              </a:rPr>
              <a:t>การกางมือภาวนา </a:t>
            </a:r>
            <a:endParaRPr lang="th-TH" sz="4000" b="1" dirty="0">
              <a:solidFill>
                <a:prstClr val="black"/>
              </a:solidFill>
              <a:latin typeface="Century Gothic"/>
              <a:cs typeface="DilleniaUPC" panose="02020603050405020304" pitchFamily="18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A5AA34-1E14-AA8C-EAF4-55CA6098F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924050"/>
            <a:ext cx="7315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altLang="en-US" sz="3600" b="1" dirty="0">
                <a:solidFill>
                  <a:prstClr val="black"/>
                </a:solidFill>
                <a:cs typeface="DilleniaUPC" panose="02020603050405020304" pitchFamily="18" charset="-34"/>
              </a:rPr>
              <a:t>ใช้ในกรณีที่พระสงฆ์ผู้เป็นประธานกล่าวคำภาวนาในพิธีบูชาขอบพระคุณ หรือในการอภิเษกในภาคตอนที่สำคัญๆ 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7FADB-59F5-4606-93E3-032084C40F0B}"/>
              </a:ext>
            </a:extLst>
          </p:cNvPr>
          <p:cNvSpPr txBox="1"/>
          <p:nvPr/>
        </p:nvSpPr>
        <p:spPr>
          <a:xfrm>
            <a:off x="2209800" y="3429000"/>
            <a:ext cx="2209800" cy="7699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>
              <a:defRPr/>
            </a:pPr>
            <a:r>
              <a:rPr lang="th-TH" sz="4400" b="1" dirty="0">
                <a:solidFill>
                  <a:prstClr val="white"/>
                </a:solidFill>
                <a:latin typeface="Century Gothic"/>
                <a:cs typeface="DilleniaUPC" panose="02020603050405020304" pitchFamily="18" charset="-34"/>
              </a:rPr>
              <a:t>ประเทศไทย</a:t>
            </a:r>
            <a:endParaRPr lang="en-US" sz="44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079E30-6692-F7CE-14FD-CFE2E713E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514850"/>
            <a:ext cx="701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altLang="en-US" sz="3600" b="1">
                <a:solidFill>
                  <a:prstClr val="black"/>
                </a:solidFill>
                <a:cs typeface="DilleniaUPC" panose="02020603050405020304" pitchFamily="18" charset="-34"/>
              </a:rPr>
              <a:t>อนุโลมให้พนมมือภาวนาตามธรรมเนียมไทยได้ สงวนไว้สำหรับพระสงฆ์ที่เป็นประธาน</a:t>
            </a:r>
            <a:endParaRPr lang="en-US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animBg="1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ตัวยึดข้อความ 2">
            <a:extLst>
              <a:ext uri="{FF2B5EF4-FFF2-40B4-BE49-F238E27FC236}">
                <a16:creationId xmlns:a16="http://schemas.microsoft.com/office/drawing/2014/main" id="{1339BAE8-77EB-A8C9-4225-696A97693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8326" y="954087"/>
            <a:ext cx="8856662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th-TH" alt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เสริมเรื่องสถานที่ศักดิ์สิทธิ์ ศาสนภัณฑ์ </a:t>
            </a:r>
          </a:p>
          <a:p>
            <a:pPr algn="ctr" eaLnBrk="1" hangingPunct="1">
              <a:defRPr/>
            </a:pPr>
            <a:r>
              <a:rPr lang="th-TH" alt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และอุปกรณ์อื่นๆ ที่ใช้เพื่อการประกอบพิธีกรรม</a:t>
            </a:r>
            <a:endParaRPr lang="en-US" alt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113667" name="ตัวยึดเนื้อหา 9" descr="altar_server-293x250.jpg">
            <a:extLst>
              <a:ext uri="{FF2B5EF4-FFF2-40B4-BE49-F238E27FC236}">
                <a16:creationId xmlns:a16="http://schemas.microsoft.com/office/drawing/2014/main" id="{557485FF-C559-6244-B4D7-40038708D0B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2775" y="3475039"/>
            <a:ext cx="3390900" cy="2892425"/>
          </a:xfrm>
        </p:spPr>
      </p:pic>
      <p:pic>
        <p:nvPicPr>
          <p:cNvPr id="113668" name="ตัวยึดเนื้อหา 8" descr="P1190141.jpg">
            <a:extLst>
              <a:ext uri="{FF2B5EF4-FFF2-40B4-BE49-F238E27FC236}">
                <a16:creationId xmlns:a16="http://schemas.microsoft.com/office/drawing/2014/main" id="{CE17A9F6-51A2-B182-6838-2D760828D6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8326" y="2492375"/>
            <a:ext cx="4257675" cy="2840038"/>
          </a:xfrm>
        </p:spPr>
      </p:pic>
    </p:spTree>
  </p:cSld>
  <p:clrMapOvr>
    <a:masterClrMapping/>
  </p:clrMapOvr>
  <p:transition spd="slow"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วัด 007">
            <a:extLst>
              <a:ext uri="{FF2B5EF4-FFF2-40B4-BE49-F238E27FC236}">
                <a16:creationId xmlns:a16="http://schemas.microsoft.com/office/drawing/2014/main" id="{6BAEBE4A-BF33-9D88-BD1C-51FABFA02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7" y="928670"/>
            <a:ext cx="3425473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77DC6333-D6E8-89CF-2DC2-59CD71936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90" y="428604"/>
            <a:ext cx="278608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1. วัด  </a:t>
            </a:r>
            <a:r>
              <a:rPr lang="en-US" altLang="zh-CN" sz="48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8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(ecclesia)</a:t>
            </a:r>
            <a:endParaRPr lang="en-US" altLang="zh-CN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anose="020B0604020202020204" pitchFamily="34" charset="0"/>
              <a:ea typeface="宋体" panose="02010600030101010101" pitchFamily="2" charset="-122"/>
              <a:cs typeface="Angsana New" panose="02020603050405020304" pitchFamily="18" charset="-34"/>
            </a:endParaRP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B044CE1-93B9-5B37-595F-DFAC66E04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1" y="2143126"/>
            <a:ext cx="4429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UPC" pitchFamily="18" charset="-34"/>
                <a:ea typeface="宋体" panose="02010600030101010101" pitchFamily="2" charset="-122"/>
                <a:cs typeface="AngsanaUPC" pitchFamily="18" charset="-34"/>
              </a:rPr>
              <a:t>     คำว่า วัด  มีที่มาจากคำภาษา</a:t>
            </a:r>
            <a:r>
              <a:rPr lang="th-TH" altLang="zh-CN" sz="2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UPC" pitchFamily="18" charset="-34"/>
                <a:ea typeface="宋体" panose="02010600030101010101" pitchFamily="2" charset="-122"/>
                <a:cs typeface="AngsanaUPC" pitchFamily="18" charset="-34"/>
              </a:rPr>
              <a:t>กรีก</a:t>
            </a:r>
            <a:r>
              <a:rPr lang="th-TH" altLang="zh-CN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UPC" pitchFamily="18" charset="-34"/>
                <a:ea typeface="宋体" panose="02010600030101010101" pitchFamily="2" charset="-122"/>
                <a:cs typeface="AngsanaUPC" pitchFamily="18" charset="-34"/>
              </a:rPr>
              <a:t>  </a:t>
            </a:r>
            <a:r>
              <a:rPr lang="en-US" altLang="zh-CN" sz="2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UPC" pitchFamily="18" charset="-34"/>
                <a:ea typeface="宋体" panose="02010600030101010101" pitchFamily="2" charset="-122"/>
                <a:cs typeface="AngsanaUPC" pitchFamily="18" charset="-34"/>
              </a:rPr>
              <a:t>ekklesia</a:t>
            </a:r>
            <a:r>
              <a:rPr lang="th-TH" altLang="zh-CN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UPC" pitchFamily="18" charset="-34"/>
                <a:ea typeface="宋体" panose="02010600030101010101" pitchFamily="2" charset="-122"/>
                <a:cs typeface="AngsanaUPC" pitchFamily="18" charset="-34"/>
              </a:rPr>
              <a:t>  ซึ่งหมายถึง  หมู่คณะที่ถูกเรียกให้มาชุมนุมกัน 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321FB42A-B5EE-C4C8-A5CD-178868A1F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4" y="4857750"/>
            <a:ext cx="44291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     </a:t>
            </a:r>
            <a:r>
              <a:rPr lang="th-TH" altLang="zh-CN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โครงสร้างทั้งภายนอกและภายในวัด ต้องถูกออกแบบอย่างรอบคอบ  คำนึงถึงการประกอบพิธีกรรม  และที่สำคัญเมื่อได้เข้าไปอยู่ในวัด จะต้องมีบรรยากาศที่สัมผัสได้ว่า นี่คือบ้านพระ</a:t>
            </a:r>
            <a:r>
              <a:rPr lang="en-US" altLang="zh-CN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0E545BC-86BF-863E-FB6C-F1759D69F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0" y="3000375"/>
            <a:ext cx="4572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     </a:t>
            </a:r>
            <a:r>
              <a:rPr lang="th-TH" altLang="zh-CN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วัดเป็นสถานที่ศักดิ์สิทธิ์  เป็นที่ประทับของพระเจ้า และเป็นสถานที่ประกอบพิธีกรรม  จึงถูกเรียงร้องให้ต้องรักษาบรรยากาศที่สงบ  และใช้วัดเพื่อกิจกรรมที่เหมาะสม  วัดทุกแห่ง ต้องได้รับการเสกหรืออภิเษกก่อนเสมอ </a:t>
            </a:r>
            <a:endParaRPr lang="th-TH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ngsana New" pitchFamily="18" charset="-34"/>
              <a:ea typeface="SimSun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0CF70AE-B891-3589-495E-992E60D5804A}"/>
              </a:ext>
            </a:extLst>
          </p:cNvPr>
          <p:cNvSpPr/>
          <p:nvPr/>
        </p:nvSpPr>
        <p:spPr>
          <a:xfrm>
            <a:off x="6252685" y="405164"/>
            <a:ext cx="45190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hangingPunct="0"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  <a:cs typeface="Angsana New" panose="02020603050405020304" pitchFamily="18" charset="-34"/>
              </a:rPr>
              <a:t> </a:t>
            </a:r>
            <a:r>
              <a:rPr lang="th-TH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UPC" pitchFamily="18" charset="-34"/>
                <a:cs typeface="AngsanaUPC" pitchFamily="18" charset="-34"/>
              </a:rPr>
              <a:t>2. พระแท่น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UPC" pitchFamily="18" charset="-34"/>
                <a:cs typeface="AngsanaUPC" pitchFamily="18" charset="-34"/>
              </a:rPr>
              <a:t>  </a:t>
            </a:r>
            <a:r>
              <a:rPr lang="en-US" sz="60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UPC" pitchFamily="18" charset="-34"/>
                <a:cs typeface="AngsanaUPC" pitchFamily="18" charset="-34"/>
              </a:rPr>
              <a:t>(altar)</a:t>
            </a:r>
            <a:endParaRPr lang="th-TH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895FCED-337A-BC94-300B-3300FCDC4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420826"/>
            <a:ext cx="378618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พระแท่น คือ สัญลักษณ์อันเด่นชัดที่สุด  ที่หมายถึง องค์พระเยซูเจ้าที่ประทับอยู่</a:t>
            </a:r>
          </a:p>
        </p:txBody>
      </p:sp>
      <p:pic>
        <p:nvPicPr>
          <p:cNvPr id="6" name="Picture 2" descr="พระแท่น 5">
            <a:extLst>
              <a:ext uri="{FF2B5EF4-FFF2-40B4-BE49-F238E27FC236}">
                <a16:creationId xmlns:a16="http://schemas.microsoft.com/office/drawing/2014/main" id="{3197A9F7-2FB9-327C-D0FB-B3D2280A8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58" y="642919"/>
            <a:ext cx="3325324" cy="2495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0E9A6E-0488-123B-40F1-A2A11449BB8C}"/>
              </a:ext>
            </a:extLst>
          </p:cNvPr>
          <p:cNvSpPr txBox="1"/>
          <p:nvPr/>
        </p:nvSpPr>
        <p:spPr>
          <a:xfrm>
            <a:off x="679579" y="3429000"/>
            <a:ext cx="1083284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th-TH" altLang="zh-CN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พระแท่นเป็นศูนย์กลางของพิธีกรรม    เมื่อเริ่มจะสร้างวัด จะต้องคิดถึงพระแท่นก่อนเป็น  อันดับแรก  </a:t>
            </a:r>
          </a:p>
          <a:p>
            <a:pPr marL="45720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th-TH" altLang="zh-CN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พระแท่นเป็นโต๊ะถวายบูชา และโต๊ะอาหารของพระเยซูเจ้า</a:t>
            </a:r>
          </a:p>
          <a:p>
            <a:pPr marL="45720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th-TH" altLang="zh-CN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มีผ้าลินินสีขาวอย่างน้อย 1 ผืน  ที่ได้รับการเสกแล้วปูแท่นไว้เสมอ  จะงดใช้ผ้าปูแท่น เพียงครั้งเดียว คือ หลังมิสซาวันพฤหัสศักดิ์สิทธิ์</a:t>
            </a:r>
          </a:p>
          <a:p>
            <a:pPr marL="45720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th-TH" altLang="zh-CN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เมื่อไม่มีพิธีกรรมจะใช้ผ้าคลุมพระแท่น</a:t>
            </a:r>
          </a:p>
          <a:p>
            <a:pPr marL="45720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th-TH" altLang="zh-CN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เมื่อต้องถวายมิสซา นอกวัด  สามารถใช้โต๊ะแทนพระแท่นได้  แต่ต้องมีผ้าปู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t">
            <a:extLst>
              <a:ext uri="{FF2B5EF4-FFF2-40B4-BE49-F238E27FC236}">
                <a16:creationId xmlns:a16="http://schemas.microsoft.com/office/drawing/2014/main" id="{5D964376-70F8-E4BF-DE3F-CB2669479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472" y="1000109"/>
            <a:ext cx="2562220" cy="3401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0B07FFA4-CF89-0C6A-2AF4-534FAB2B8E13}"/>
              </a:ext>
            </a:extLst>
          </p:cNvPr>
          <p:cNvSpPr/>
          <p:nvPr/>
        </p:nvSpPr>
        <p:spPr>
          <a:xfrm>
            <a:off x="6090248" y="493625"/>
            <a:ext cx="36872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lang="th-TH" sz="4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UPC" pitchFamily="18" charset="-34"/>
                <a:cs typeface="AngsanaUPC" pitchFamily="18" charset="-34"/>
              </a:rPr>
              <a:t>3. บรรณฐาน </a:t>
            </a:r>
            <a:r>
              <a:rPr lang="en-US" sz="48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UPC" pitchFamily="18" charset="-34"/>
                <a:cs typeface="AngsanaUPC" pitchFamily="18" charset="-34"/>
              </a:rPr>
              <a:t>(Ambo)</a:t>
            </a:r>
            <a:endParaRPr lang="th-TH" sz="4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39DFCA0-12B3-43E6-DCFE-0CBC70303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9" y="1330325"/>
            <a:ext cx="44291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8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</a:t>
            </a:r>
            <a:r>
              <a:rPr lang="th-TH" altLang="zh-CN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เป็นที่อ่านพระวาจา   ควรตั้งในตำแหน่งที่โดดเด่น   และมีเพียงบรรณฐานเดียว  ก่อนใช้ต้องได้รับการเสก    มีธรรมเนียมที่จะตั้งบรรณฐานทางด้านซ้าย   (เมื่อเราหันหน้าหาพระแท่น</a:t>
            </a:r>
            <a:r>
              <a:rPr lang="th-TH" altLang="zh-CN" b="1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)    พิธีกรไม่ควรใช้บรรณฐานเพื่อการประกาศ </a:t>
            </a:r>
            <a:endParaRPr lang="en-US" altLang="zh-CN" sz="2800" b="1" dirty="0">
              <a:solidFill>
                <a:prstClr val="black"/>
              </a:solidFill>
              <a:latin typeface="AngsanaUPC" panose="02020603050405020304" pitchFamily="18" charset="-34"/>
              <a:ea typeface="宋体" panose="02010600030101010101" pitchFamily="2" charset="-122"/>
              <a:cs typeface="AngsanaUPC" panose="02020603050405020304" pitchFamily="18" charset="-34"/>
            </a:endParaRP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B820C21B-45C1-9FF6-4205-B59549389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76" y="4989513"/>
            <a:ext cx="77438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หากไม่เริ่มพิธี ณ ที่นั่งของประธาน   ก็อนุญาตให้เริ่มพิธีที่บรรณฐานได้    เคยมีธรรมเนียมตั้งเทียนหน้าบรรณฐาน  แต่ได้เลิกปฏิบัติกันแล้ว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เก้าอี้ประธาน 1">
            <a:extLst>
              <a:ext uri="{FF2B5EF4-FFF2-40B4-BE49-F238E27FC236}">
                <a16:creationId xmlns:a16="http://schemas.microsoft.com/office/drawing/2014/main" id="{3ADBED33-FDF0-C2A9-1E46-CBFC46C99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472" y="1142984"/>
            <a:ext cx="3554840" cy="2665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3C680BDB-B711-DAE2-4115-2BF4C22D9932}"/>
              </a:ext>
            </a:extLst>
          </p:cNvPr>
          <p:cNvSpPr/>
          <p:nvPr/>
        </p:nvSpPr>
        <p:spPr>
          <a:xfrm>
            <a:off x="6381751" y="571481"/>
            <a:ext cx="3643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hangingPunct="0">
              <a:defRPr/>
            </a:pPr>
            <a:r>
              <a:rPr lang="th-TH" sz="4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>4. ที่นั่งของประธาน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47C0830-1B87-3B0A-068B-231086FD6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3" y="1376364"/>
            <a:ext cx="40005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</a:t>
            </a:r>
            <a:r>
              <a:rPr lang="th-TH" altLang="zh-CN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ประธานทำหน้าที่ในนามของพระเยซู   ที่นั่งของประธานจึงควรอยู่ในที่โดดเด่น  ให้ที่ชุมนุมมองเห็น  ที่นั่งนี้ควรสวยงาม  แต่ไม่ควรมีลักษณะเป็นเหมือนบัลลังก์  </a:t>
            </a:r>
            <a:endParaRPr lang="th-TH" altLang="zh-CN" sz="2400">
              <a:solidFill>
                <a:srgbClr val="000000"/>
              </a:solidFill>
              <a:latin typeface="AngsanaUPC" panose="02020603050405020304" pitchFamily="18" charset="-34"/>
              <a:ea typeface="宋体" panose="02010600030101010101" pitchFamily="2" charset="-122"/>
              <a:cs typeface="AngsanaUPC" panose="02020603050405020304" pitchFamily="18" charset="-34"/>
            </a:endParaRPr>
          </a:p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 </a:t>
            </a:r>
            <a:endParaRPr lang="th-TH" altLang="zh-CN" sz="2400">
              <a:solidFill>
                <a:prstClr val="black"/>
              </a:solidFill>
              <a:latin typeface="AngsanaUPC" panose="02020603050405020304" pitchFamily="18" charset="-34"/>
              <a:ea typeface="宋体" panose="02010600030101010101" pitchFamily="2" charset="-122"/>
              <a:cs typeface="AngsanaUPC" panose="02020603050405020304" pitchFamily="18" charset="-34"/>
            </a:endParaRPr>
          </a:p>
        </p:txBody>
      </p:sp>
      <p:sp>
        <p:nvSpPr>
          <p:cNvPr id="102405" name="TextBox 1">
            <a:extLst>
              <a:ext uri="{FF2B5EF4-FFF2-40B4-BE49-F238E27FC236}">
                <a16:creationId xmlns:a16="http://schemas.microsoft.com/office/drawing/2014/main" id="{72DCD118-CB16-F959-96B9-FA6AF3680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38" y="4221163"/>
            <a:ext cx="78486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ที่นั่งของประธานควรได้รับการเสกเช่นเดียวกัน   เมื่อมีพิธีกรรมที่ประธานไม่ใช่พระสงฆ์หรือสังฆานุกร  (คือเป็นนักบวชหรือฆราวาส)  จะไม่นั่งที่เก้าอี้ของประธาน  ให้จัดเตรียมที่นั่งในตำแหน่งอื่นที่เหมาะสมแทน</a:t>
            </a:r>
            <a:endParaRPr lang="en-US" altLang="en-US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 shadeToTitle="1">
        <a:gradFill rotWithShape="0">
          <a:gsLst>
            <a:gs pos="0">
              <a:schemeClr val="bg1"/>
            </a:gs>
            <a:gs pos="100000">
              <a:srgbClr val="99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F52FD8E-6429-D97E-33B7-88E312C080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7001" y="1981200"/>
            <a:ext cx="7802563" cy="4114800"/>
          </a:xfrm>
        </p:spPr>
        <p:txBody>
          <a:bodyPr/>
          <a:lstStyle/>
          <a:p>
            <a:pPr marL="571500" indent="-571500" eaLnBrk="1" hangingPunct="1"/>
            <a:r>
              <a:rPr lang="th-TH" altLang="en-US" sz="4400"/>
              <a:t>“ความศรัทธาภักดีเป็นสิ่งที่นิยมกันในหมู่คริสตชน </a:t>
            </a:r>
            <a:r>
              <a:rPr lang="en-US" altLang="en-US" sz="4400"/>
              <a:t> </a:t>
            </a:r>
            <a:r>
              <a:rPr lang="th-TH" altLang="en-US" sz="4400"/>
              <a:t>เป็นเรื่องที่มาจากความเชื่อและความศรัทธาของแต่ละคนต่อสิ่งใดสิ่งหนึ่ง ซึ่งถือว่าเป็นสิ่งที่ดี  แต่จำเป็นต้องขึ้นกับกฎเกณฑ์ข้อกำหนดของพระศาสนจักรและแสดงออกให้สอดคล้องกับเทศกาลและปีพิธีกรรม</a:t>
            </a:r>
            <a:r>
              <a:rPr lang="th-TH" altLang="en-US"/>
              <a:t> </a:t>
            </a:r>
            <a:endParaRPr lang="en-US" altLang="en-US"/>
          </a:p>
          <a:p>
            <a:pPr marL="571500" indent="-571500" eaLnBrk="1" hangingPunct="1"/>
            <a:endParaRPr lang="th-TH" altLang="en-US"/>
          </a:p>
        </p:txBody>
      </p:sp>
      <p:sp>
        <p:nvSpPr>
          <p:cNvPr id="96259" name="AutoShape 3">
            <a:extLst>
              <a:ext uri="{FF2B5EF4-FFF2-40B4-BE49-F238E27FC236}">
                <a16:creationId xmlns:a16="http://schemas.microsoft.com/office/drawing/2014/main" id="{A97AD961-7975-A7FB-FD37-C000729FB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57200"/>
            <a:ext cx="8077200" cy="1066800"/>
          </a:xfrm>
          <a:prstGeom prst="ribbon">
            <a:avLst>
              <a:gd name="adj1" fmla="val 12500"/>
              <a:gd name="adj2" fmla="val 75000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th-TH" altLang="en-US" sz="4800" b="1">
                <a:solidFill>
                  <a:srgbClr val="FF3300"/>
                </a:solidFill>
              </a:rPr>
              <a:t>พิธีกรรมและความศรัทธาภักดี</a:t>
            </a:r>
            <a:endParaRPr kumimoji="0" lang="th-TH" altLang="en-US" sz="44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ตู้ศีล 3">
            <a:extLst>
              <a:ext uri="{FF2B5EF4-FFF2-40B4-BE49-F238E27FC236}">
                <a16:creationId xmlns:a16="http://schemas.microsoft.com/office/drawing/2014/main" id="{ADBF0284-5546-1F25-D65F-99B2201F2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0" y="1000126"/>
            <a:ext cx="2946400" cy="3929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49F0FCC6-7A9F-1925-2D9C-190C8E18FDA2}"/>
              </a:ext>
            </a:extLst>
          </p:cNvPr>
          <p:cNvSpPr/>
          <p:nvPr/>
        </p:nvSpPr>
        <p:spPr>
          <a:xfrm>
            <a:off x="5678908" y="500043"/>
            <a:ext cx="4599336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914400" eaLnBrk="0" hangingPunct="0">
              <a:defRPr/>
            </a:pPr>
            <a:r>
              <a:rPr lang="th-TH" sz="48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>5. ตู้ศีล   </a:t>
            </a:r>
            <a:r>
              <a:rPr lang="en-US" sz="4800" b="1" i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>(tabernacle)</a:t>
            </a:r>
            <a:endParaRPr lang="th-TH" sz="4800" b="1" cap="all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7C2E6F1-D30F-A7CF-F45C-86DFD453F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1423988"/>
            <a:ext cx="44291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215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215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215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215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2159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215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215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215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215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	เมื่อมีตู้ศีลอยู่ในวัด  ตู้ศีลควรตั้งอยู่ในตำแหน่งที่เหมาะสม  โดดเด่น และมีบริเวณเพียงพอต่อการเฝ้าศีลส่วนตัว   หากตู้ศีลอยู่ติดผนัง  ควรมีลักษณะยื่นออกมาจากผนัง   ตู้ศีลควรมีความสวยงาม   ทำจากวัสดุที่ทรงคุณค่า    จะต้องไม่เป็นวัสดุโปร่งใส   ระหว่างประกอบพิธีกรรม จะต้องไม่เปิดตู้ศีลไว้ (ยกเว้นในมิสซาวันพฤหัสศักดิ์สิทธิ์  ซึ่งตู้ศีลจะว่างเปล่า) ภายในตู้ศีลให้ปูผ้า</a:t>
            </a:r>
            <a:r>
              <a:rPr lang="en-US" altLang="zh-CN" sz="24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</a:t>
            </a:r>
            <a:r>
              <a:rPr lang="en-US" altLang="zh-CN" sz="2400" i="1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corporal</a:t>
            </a:r>
            <a:endParaRPr lang="en-US" altLang="zh-CN" sz="2400">
              <a:solidFill>
                <a:prstClr val="black"/>
              </a:solidFill>
              <a:latin typeface="AngsanaUPC" panose="02020603050405020304" pitchFamily="18" charset="-34"/>
              <a:ea typeface="宋体" panose="02010600030101010101" pitchFamily="2" charset="-122"/>
              <a:cs typeface="AngsanaUPC" panose="02020603050405020304" pitchFamily="18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4AE8878-4517-2EAD-41B2-E7067D21C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064" y="4557714"/>
            <a:ext cx="4929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15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215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215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215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2159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215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215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215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215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	ตู้ศีลต้องปิด ไม่คากุญแจไว้ตลอดเวลา และเก็บกุญแจไว้ในที่ที่เหมาะสม </a:t>
            </a:r>
          </a:p>
          <a:p>
            <a:pPr algn="thaiDi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	ข้างตู้ศีล มีตะเกียง หรือไฟที่เปิดไว้ตลอดเวลา  เป็นธรรมเนียมที่ไฟหรือตะเกียงนั้น จะครอบด้วยกระจกสีแดง</a:t>
            </a:r>
            <a:r>
              <a:rPr lang="en-US" altLang="zh-CN" sz="2400">
                <a:solidFill>
                  <a:prstClr val="black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791C7CD1-6868-B929-19AB-3E9BF821EA6E}"/>
              </a:ext>
            </a:extLst>
          </p:cNvPr>
          <p:cNvSpPr/>
          <p:nvPr/>
        </p:nvSpPr>
        <p:spPr>
          <a:xfrm>
            <a:off x="4155245" y="116632"/>
            <a:ext cx="350769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r>
              <a:rPr lang="th-TH" sz="54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cs typeface="Cordia New"/>
              </a:rPr>
              <a:t>พระรูปศักดิ์สิทธิ์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DB2AE1-BEB6-200C-B0C1-90CCFCE686EE}"/>
              </a:ext>
            </a:extLst>
          </p:cNvPr>
          <p:cNvSpPr txBox="1"/>
          <p:nvPr/>
        </p:nvSpPr>
        <p:spPr>
          <a:xfrm>
            <a:off x="2439425" y="1602409"/>
            <a:ext cx="3456384" cy="329320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457200" indent="-457200" defTabSz="914400" eaLnBrk="0" hangingPunct="0">
              <a:buFont typeface="Arial" charset="0"/>
              <a:buChar char="•"/>
              <a:defRPr/>
            </a:pPr>
            <a:r>
              <a:rPr lang="th-TH" sz="3600" b="1" dirty="0">
                <a:ln/>
                <a:solidFill>
                  <a:srgbClr val="9BBB59"/>
                </a:solidFill>
                <a:latin typeface="Calibri"/>
                <a:cs typeface="Cordia New"/>
              </a:rPr>
              <a:t>รูปปั้นพระเยซู</a:t>
            </a:r>
          </a:p>
          <a:p>
            <a:pPr marL="457200" indent="-457200" defTabSz="914400" eaLnBrk="0" hangingPunct="0">
              <a:buFont typeface="Arial" charset="0"/>
              <a:buChar char="•"/>
              <a:defRPr/>
            </a:pPr>
            <a:endParaRPr lang="th-TH" sz="3600" b="1" dirty="0">
              <a:ln/>
              <a:solidFill>
                <a:srgbClr val="9BBB59"/>
              </a:solidFill>
              <a:latin typeface="Calibri"/>
              <a:cs typeface="Cordia New"/>
            </a:endParaRPr>
          </a:p>
          <a:p>
            <a:pPr marL="457200" indent="-457200" defTabSz="914400" eaLnBrk="0" hangingPunct="0">
              <a:buFont typeface="Arial" charset="0"/>
              <a:buChar char="•"/>
              <a:defRPr/>
            </a:pPr>
            <a:r>
              <a:rPr lang="th-TH" sz="3600" b="1" dirty="0">
                <a:ln/>
                <a:solidFill>
                  <a:srgbClr val="9BBB59"/>
                </a:solidFill>
                <a:latin typeface="Calibri"/>
                <a:cs typeface="Cordia New"/>
              </a:rPr>
              <a:t>รูปปั้นแม่พระ</a:t>
            </a:r>
          </a:p>
          <a:p>
            <a:pPr marL="457200" indent="-457200" defTabSz="914400" eaLnBrk="0" hangingPunct="0">
              <a:buFont typeface="Arial" charset="0"/>
              <a:buChar char="•"/>
              <a:defRPr/>
            </a:pPr>
            <a:endParaRPr lang="th-TH" sz="3600" b="1" dirty="0">
              <a:ln/>
              <a:solidFill>
                <a:srgbClr val="9BBB59"/>
              </a:solidFill>
              <a:latin typeface="Calibri"/>
              <a:cs typeface="Cordia New"/>
            </a:endParaRPr>
          </a:p>
          <a:p>
            <a:pPr marL="457200" indent="-457200" defTabSz="914400" eaLnBrk="0" hangingPunct="0">
              <a:buFont typeface="Arial" charset="0"/>
              <a:buChar char="•"/>
              <a:defRPr/>
            </a:pPr>
            <a:r>
              <a:rPr lang="th-TH" sz="3600" b="1" dirty="0">
                <a:ln/>
                <a:solidFill>
                  <a:srgbClr val="9BBB59"/>
                </a:solidFill>
                <a:latin typeface="Calibri"/>
                <a:cs typeface="Cordia New"/>
              </a:rPr>
              <a:t>รูปปั้นนักบุญต่างๆ</a:t>
            </a:r>
          </a:p>
          <a:p>
            <a:pPr defTabSz="914400" eaLnBrk="0" hangingPunct="0">
              <a:defRPr/>
            </a:pPr>
            <a:endParaRPr lang="en-US" sz="2800" b="1" dirty="0">
              <a:ln/>
              <a:solidFill>
                <a:srgbClr val="9BBB59"/>
              </a:solidFill>
              <a:latin typeface="Calibri"/>
              <a:cs typeface="Angsana New" panose="02020603050405020304" pitchFamily="18" charset="-34"/>
            </a:endParaRPr>
          </a:p>
        </p:txBody>
      </p:sp>
      <p:pic>
        <p:nvPicPr>
          <p:cNvPr id="7171" name="Picture 3" descr="F:\RiodeJaneiro2.jpg">
            <a:extLst>
              <a:ext uri="{FF2B5EF4-FFF2-40B4-BE49-F238E27FC236}">
                <a16:creationId xmlns:a16="http://schemas.microsoft.com/office/drawing/2014/main" id="{757FA830-0199-77E5-22AA-B60A2FAD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921" y="1039962"/>
            <a:ext cx="3370177" cy="225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2A1C738-A3BC-D59A-0A79-18A6A8CE2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8208" y="2772297"/>
            <a:ext cx="1847850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40697DAA-8D87-343D-2370-5120C59FC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8411" y="4007559"/>
            <a:ext cx="1833563" cy="2552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5C594E86-AC86-6D7F-41B0-F5C432953400}"/>
              </a:ext>
            </a:extLst>
          </p:cNvPr>
          <p:cNvSpPr/>
          <p:nvPr/>
        </p:nvSpPr>
        <p:spPr>
          <a:xfrm>
            <a:off x="4229616" y="260648"/>
            <a:ext cx="233429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r>
              <a:rPr lang="th-TH" sz="54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cs typeface="Cordia New"/>
              </a:rPr>
              <a:t>อ่างน้ำเสก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DD3985D-D86A-FE25-2236-9E8EAB77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9736" y="1052737"/>
            <a:ext cx="3528393" cy="2350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10157EF6-5B33-833E-5AF7-0F02D5F87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53634" y="116633"/>
            <a:ext cx="1914367" cy="255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F2EF57-92CD-67F2-45A7-B81B1F4BBF87}"/>
              </a:ext>
            </a:extLst>
          </p:cNvPr>
          <p:cNvSpPr txBox="1"/>
          <p:nvPr/>
        </p:nvSpPr>
        <p:spPr>
          <a:xfrm>
            <a:off x="2963650" y="3861049"/>
            <a:ext cx="6747166" cy="27392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defTabSz="914400" eaLnBrk="0" hangingPunct="0">
              <a:buFont typeface="Arial" charset="0"/>
              <a:buChar char="•"/>
              <a:defRPr/>
            </a:pPr>
            <a:r>
              <a:rPr lang="th-TH" sz="36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cs typeface="Cordia New"/>
              </a:rPr>
              <a:t>ตั้งไว้สองข้างทางเข้าประตูโบสถ์</a:t>
            </a:r>
          </a:p>
          <a:p>
            <a:pPr marL="457200" indent="-457200" defTabSz="914400" eaLnBrk="0" hangingPunct="0">
              <a:buFont typeface="Arial" charset="0"/>
              <a:buChar char="•"/>
              <a:defRPr/>
            </a:pPr>
            <a:endParaRPr lang="th-TH" sz="36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Calibri"/>
              <a:cs typeface="Cordia New"/>
            </a:endParaRPr>
          </a:p>
          <a:p>
            <a:pPr marL="457200" indent="-457200" defTabSz="914400" eaLnBrk="0" hangingPunct="0">
              <a:buFont typeface="Arial" charset="0"/>
              <a:buChar char="•"/>
              <a:defRPr/>
            </a:pPr>
            <a:r>
              <a:rPr lang="th-TH" sz="36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cs typeface="Cordia New"/>
              </a:rPr>
              <a:t>เป็นเครื่องหมายเตือนให้ระลึกอ่างล้างบาปในวันรับศีลล้างบาป</a:t>
            </a:r>
          </a:p>
          <a:p>
            <a:pPr marL="457200" indent="-457200" defTabSz="914400" eaLnBrk="0" hangingPunct="0">
              <a:buFont typeface="Arial" charset="0"/>
              <a:buChar char="•"/>
              <a:defRPr/>
            </a:pPr>
            <a:endParaRPr lang="en-US" sz="2800" dirty="0">
              <a:solidFill>
                <a:prstClr val="black"/>
              </a:solidFill>
              <a:latin typeface="Calibri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8D1D2D7-BD80-1A7D-48B3-89D4E96383E6}"/>
              </a:ext>
            </a:extLst>
          </p:cNvPr>
          <p:cNvSpPr/>
          <p:nvPr/>
        </p:nvSpPr>
        <p:spPr>
          <a:xfrm>
            <a:off x="4223793" y="337807"/>
            <a:ext cx="317586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r>
              <a:rPr lang="th-TH" sz="54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cs typeface="Cordia New"/>
              </a:rPr>
              <a:t>ที่สารภาพบาป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61765AA-7C96-E5AE-3A98-FD8CEF85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1003" y="1137537"/>
            <a:ext cx="3941068" cy="2627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D49EA1-7B3D-DE82-40C7-A851FE8CFE59}"/>
              </a:ext>
            </a:extLst>
          </p:cNvPr>
          <p:cNvSpPr txBox="1"/>
          <p:nvPr/>
        </p:nvSpPr>
        <p:spPr>
          <a:xfrm>
            <a:off x="1774826" y="3789363"/>
            <a:ext cx="8353425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defTabSz="914400" eaLnBrk="0" hangingPunct="0">
              <a:buFont typeface="Arial" charset="0"/>
              <a:buChar char="•"/>
              <a:defRPr/>
            </a:pPr>
            <a:r>
              <a:rPr lang="th-TH" sz="3600" dirty="0">
                <a:solidFill>
                  <a:srgbClr val="FFFF00"/>
                </a:solidFill>
                <a:latin typeface="Calibri"/>
                <a:cs typeface="Cordia New"/>
              </a:rPr>
              <a:t>ที่ที่เหมาะสมสำหรับฟังสารภาพบาปคือ ที่โบสถ์ หรือวัดน้อย</a:t>
            </a:r>
          </a:p>
          <a:p>
            <a:pPr marL="457200" indent="-457200" defTabSz="914400" eaLnBrk="0" hangingPunct="0">
              <a:buFont typeface="Arial" charset="0"/>
              <a:buChar char="•"/>
              <a:defRPr/>
            </a:pPr>
            <a:r>
              <a:rPr lang="th-TH" sz="3600" dirty="0">
                <a:solidFill>
                  <a:srgbClr val="FFFF00"/>
                </a:solidFill>
                <a:latin typeface="Calibri"/>
                <a:cs typeface="Cordia New"/>
              </a:rPr>
              <a:t>สภาพระสังฆราชเป็นผู้กำหนดกฎเกณฑ์เกี่ยวกับที่ฟังแก้บาป</a:t>
            </a:r>
          </a:p>
          <a:p>
            <a:pPr marL="457200" indent="-457200" defTabSz="914400" eaLnBrk="0" hangingPunct="0">
              <a:buFont typeface="Arial" charset="0"/>
              <a:buChar char="•"/>
              <a:defRPr/>
            </a:pPr>
            <a:r>
              <a:rPr lang="th-TH" sz="3600" dirty="0">
                <a:solidFill>
                  <a:srgbClr val="FFFF00"/>
                </a:solidFill>
                <a:latin typeface="Calibri"/>
                <a:cs typeface="Cordia New"/>
              </a:rPr>
              <a:t>พระสงฆ์ปฏิบัติหน้าที่นี้โดยระลึกว่าท่านเป็นผู้แทนของพระเยซูเจ้าผู้ทรงพระเมตตา และผู้รักษาเยียวยากความเจ็บป่วยฝ่ายวิญญาณที่เป็นผลมาจากบาป</a:t>
            </a:r>
          </a:p>
          <a:p>
            <a:pPr defTabSz="914400" eaLnBrk="0" hangingPunct="0">
              <a:defRPr/>
            </a:pPr>
            <a:endParaRPr lang="en-US" sz="3600" dirty="0">
              <a:solidFill>
                <a:srgbClr val="FFFF00"/>
              </a:solidFill>
              <a:latin typeface="Calibri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กางเขน 1">
            <a:extLst>
              <a:ext uri="{FF2B5EF4-FFF2-40B4-BE49-F238E27FC236}">
                <a16:creationId xmlns:a16="http://schemas.microsoft.com/office/drawing/2014/main" id="{319FBA86-5B70-7AB2-4BAE-D1DE83FDD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472" y="1214422"/>
            <a:ext cx="3238522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AFFFE4FE-68E2-1E06-E5AA-7677FD2C3476}"/>
              </a:ext>
            </a:extLst>
          </p:cNvPr>
          <p:cNvSpPr/>
          <p:nvPr/>
        </p:nvSpPr>
        <p:spPr>
          <a:xfrm>
            <a:off x="6238876" y="642919"/>
            <a:ext cx="3278462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th-TH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6. กางเขน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 </a:t>
            </a:r>
            <a:r>
              <a:rPr lang="en-US" sz="4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(cross)</a:t>
            </a:r>
            <a:r>
              <a:rPr lang="th-TH" sz="4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</a:t>
            </a:r>
            <a:endParaRPr lang="th-TH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ED800DF9-BCEB-10E9-AF9A-4567D6FFE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037" y="1473916"/>
            <a:ext cx="6033212" cy="579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/>
            <a:r>
              <a:rPr lang="th-TH" dirty="0">
                <a:latin typeface="EucrosiaUPC" panose="02020603050405020304" pitchFamily="18" charset="-34"/>
                <a:cs typeface="EucrosiaUPC" panose="02020603050405020304" pitchFamily="18" charset="-34"/>
              </a:rPr>
              <a:t>บนพระแท่น  หรือข้างพระแท่น  ต้องมีกางเขนที่มีรูปพระเยซูถูกตรึงตั้งไว้เสมอ  ทั้งในมิสซาและนอกมิสซา  (ยกเว้น เมื่อมีการตั้งศีลฯ  ให้เก็บกางเขนดังกล่าวนี้    ควรมีกางเขนเดียว   หากหลังพระแท่นมีไม้กางเขนที่มีพระเยซูถูกตรึงอยู่แล้ว  ก็ไม่ต้องมีกางเขนอื่นอีก  กางเขนที่ใช้แห่ เมื่อมาถึงพระแท่น  ผู้ช่วยพิธีนำไปเก็บในห้อง </a:t>
            </a:r>
            <a:r>
              <a:rPr lang="en-US" dirty="0">
                <a:latin typeface="EucrosiaUPC" panose="02020603050405020304" pitchFamily="18" charset="-34"/>
                <a:cs typeface="EucrosiaUPC" panose="02020603050405020304" pitchFamily="18" charset="-34"/>
              </a:rPr>
              <a:t>sacristy</a:t>
            </a:r>
            <a:r>
              <a:rPr lang="th-TH" dirty="0">
                <a:latin typeface="EucrosiaUPC" panose="02020603050405020304" pitchFamily="18" charset="-34"/>
                <a:cs typeface="EucrosiaUPC" panose="02020603050405020304" pitchFamily="18" charset="-34"/>
              </a:rPr>
              <a:t> หรือในที่ที่เหมาะสม  </a:t>
            </a:r>
            <a:endParaRPr lang="en-US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algn="thaiDist"/>
            <a:r>
              <a:rPr lang="th-TH" dirty="0">
                <a:latin typeface="EucrosiaUPC" panose="02020603050405020304" pitchFamily="18" charset="-34"/>
                <a:cs typeface="EucrosiaUPC" panose="02020603050405020304" pitchFamily="18" charset="-34"/>
              </a:rPr>
              <a:t>การมีกางเขนนี้ในพิธีกรรม  โดยเฉพาะในพิธีมิสซา  ก็เพื่อเน้นย้ำว่า พิธีกรรมนี้เป็นบูชาของพระเยซู</a:t>
            </a:r>
            <a:endParaRPr lang="en-US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algn="thaiDist" eaLnBrk="1" hangingPunct="1">
              <a:spcBef>
                <a:spcPct val="0"/>
              </a:spcBef>
              <a:buFontTx/>
              <a:buNone/>
            </a:pPr>
            <a:endParaRPr lang="en-US" altLang="zh-CN" sz="4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N0238">
            <a:extLst>
              <a:ext uri="{FF2B5EF4-FFF2-40B4-BE49-F238E27FC236}">
                <a16:creationId xmlns:a16="http://schemas.microsoft.com/office/drawing/2014/main" id="{671F2BDE-4F73-82C7-EF4E-F018CC9D0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910" y="989468"/>
            <a:ext cx="3286148" cy="2796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BD14A62-C70F-E814-C449-0B2F2B2F1173}"/>
              </a:ext>
            </a:extLst>
          </p:cNvPr>
          <p:cNvSpPr/>
          <p:nvPr/>
        </p:nvSpPr>
        <p:spPr>
          <a:xfrm>
            <a:off x="7079082" y="96307"/>
            <a:ext cx="17859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UPC" pitchFamily="18" charset="-34"/>
                <a:cs typeface="AngsanaUPC" pitchFamily="18" charset="-34"/>
              </a:rPr>
              <a:t>7. เทียน 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B32E95A-ECCB-0F24-BEAB-4BD252257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1265238"/>
            <a:ext cx="42862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การจุดเทียนที่หลุมศพมีมาตั้งแต่สมัยโบราณหมายถึงการขับไล่ปีศาจ ด้วยเหตุการจุดเทียนในสมัยแรกของคริสตชนจึงมีเหตุผลทางการปฏิบัติ (จุดเพื่อให้ความสว่าง)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666DE12A-32DE-BA5F-5F82-E3ADFFF62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4508500"/>
            <a:ext cx="8001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</a:t>
            </a:r>
            <a:r>
              <a:rPr lang="th-TH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การจุดเทียนสำหรับคริสตชนมีการปฏิบัติอย่างแพร่หลายในศตวรรษที่ 4 มีการจุดเทียนหรือตะเกียงที่หลุมศพของมรณสักขี และแผ่ขยายไปจนถึงการจุดเทียนต่อพระรูปศักดิ์สิทธิ์ ที่สถานที่แสวงบุญ จนกลายเป็นธรรมเนียมจุดเทียนบนบานในสมัยปัจจุบัน</a:t>
            </a:r>
          </a:p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th-TH" altLang="en-US" sz="2800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N0238">
            <a:extLst>
              <a:ext uri="{FF2B5EF4-FFF2-40B4-BE49-F238E27FC236}">
                <a16:creationId xmlns:a16="http://schemas.microsoft.com/office/drawing/2014/main" id="{57DFE914-BC88-DA37-5A42-8379134DD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9697" y="328683"/>
            <a:ext cx="1535923" cy="1307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EAB806C-6D53-02F6-CA09-1112084D11E2}"/>
              </a:ext>
            </a:extLst>
          </p:cNvPr>
          <p:cNvSpPr/>
          <p:nvPr/>
        </p:nvSpPr>
        <p:spPr>
          <a:xfrm>
            <a:off x="5929479" y="474436"/>
            <a:ext cx="178595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UPC" pitchFamily="18" charset="-34"/>
                <a:cs typeface="AngsanaUPC" pitchFamily="18" charset="-34"/>
              </a:rPr>
              <a:t>เทียน 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3CA03170-B262-43A5-97B9-942E1F986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060575"/>
            <a:ext cx="8001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เทียนยังหมายถึงการให้เกียรติ ดังนั้น ในขบวนแห่ของจักรพรรดิหรือข้าราชการชั้นสูง จึงมีคนถือเทียนนำหน้า และคริสตชนเริ่มนำมาใช้ในขบวนแห่ของพระสันตะปาปา พระสังฆราช ฯลฯ ในศตวรรษที่ 4 และเริ่มมีธรรมเนียมถือเทียนนำหน้าประธานในพิธีมิสซาด้วย</a:t>
            </a:r>
          </a:p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ขบวนแห่ที่มีเทียนนำหน้าพระวรสาร เพื่อเป็นการให้เกียรติพระวรสาร เริ่มในศตวรรษที่ 12 (ถ้าเป็นในเทศกาลปัสกา และเทียนปัสกาตั้งอยู่ที่บรรณฐานแล้ว ไม่ต้องมีเทียนนำหน้าพระวรสาร เพียงแต่มีกำยานนำหน้าเท่านั้น)</a:t>
            </a:r>
          </a:p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เทียนหมายถึงพระเยซูเจ้าทรงเป็นแสงสว่าง และบรรยากาศของการเฉลิมฉลองในพิธีกรรม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N0238">
            <a:extLst>
              <a:ext uri="{FF2B5EF4-FFF2-40B4-BE49-F238E27FC236}">
                <a16:creationId xmlns:a16="http://schemas.microsoft.com/office/drawing/2014/main" id="{B805DB56-A8F4-825B-60D9-578DF68FF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910" y="989468"/>
            <a:ext cx="3286148" cy="2796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F3E72F73-77AC-3480-6D87-A826A3E37B5E}"/>
              </a:ext>
            </a:extLst>
          </p:cNvPr>
          <p:cNvSpPr/>
          <p:nvPr/>
        </p:nvSpPr>
        <p:spPr>
          <a:xfrm>
            <a:off x="7079082" y="96307"/>
            <a:ext cx="17859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UPC" pitchFamily="18" charset="-34"/>
                <a:cs typeface="AngsanaUPC" pitchFamily="18" charset="-34"/>
              </a:rPr>
              <a:t>เทียน 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847F650B-CB9F-85B1-1156-0CDE39403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857250"/>
            <a:ext cx="42862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เทียนที่ใช้สำหรับประกอบพิธีกรรม จะตั้งอยู่บนหรือข้างพระแท่นก็ได้   จำนวนของเทียน  ยังถือเป็นสัญลักษณ์ที่แสดงถึงระดับการของฉลอง  คือ </a:t>
            </a:r>
            <a:r>
              <a:rPr lang="en-US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 </a:t>
            </a:r>
            <a:r>
              <a:rPr lang="th-TH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คู่ สำหรับมิสซาทั่วไป  </a:t>
            </a:r>
            <a:r>
              <a:rPr lang="en-US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 </a:t>
            </a:r>
            <a:r>
              <a:rPr lang="th-TH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คู่สำหรับวันฉลอง  </a:t>
            </a:r>
            <a:r>
              <a:rPr lang="en-US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 </a:t>
            </a:r>
            <a:r>
              <a:rPr lang="th-TH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คู่ สำหรับวันสมโภช   และเทียน </a:t>
            </a:r>
            <a:r>
              <a:rPr lang="en-US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 </a:t>
            </a:r>
            <a:r>
              <a:rPr lang="th-TH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เล่ม สำหรับมิสซาที่พระสังฆราชเป็นประธาน  เทียนสำหรับประกอบพิธีกรรม ต้องเป็นเทียนสีขาว  ไม่ต้องใช้สีเทียนตามสีของอาภรณ์พระสงฆ์ 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2C020665-07C8-7C35-6F71-55019334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4835525"/>
            <a:ext cx="8001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ตำแหน่งที่วางและความสูงของเทียนจะต้องไม่บดบังประธาน หรือทำให้ลำบากเมื่อต้องเดินรอบพระแท่น    มีธรรมเนียมการตั้งมาลา หรือหรีด ที่มีเทียนสี </a:t>
            </a:r>
            <a:r>
              <a:rPr lang="en-US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 </a:t>
            </a:r>
            <a:r>
              <a:rPr lang="th-TH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</a:t>
            </a: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ล่ม  ในช่วงเทศกาลเตรียมรับเสด็จฯ  จะไม่ตั้งมาลาหรือหรีดดังกล่าวแทนเทียนสีขาว   อนุญาตให้ตั้งใกล้ ๆ พระแท่นได้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N0238">
            <a:extLst>
              <a:ext uri="{FF2B5EF4-FFF2-40B4-BE49-F238E27FC236}">
                <a16:creationId xmlns:a16="http://schemas.microsoft.com/office/drawing/2014/main" id="{7DF9D635-FC9D-3FE7-5ED4-443A6E2F3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37" y="3143248"/>
            <a:ext cx="3936233" cy="33499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723" name="สี่เหลี่ยมผืนผ้า 4">
            <a:extLst>
              <a:ext uri="{FF2B5EF4-FFF2-40B4-BE49-F238E27FC236}">
                <a16:creationId xmlns:a16="http://schemas.microsoft.com/office/drawing/2014/main" id="{C7978F23-08CD-A99D-2C3E-F99CE33B5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214314"/>
            <a:ext cx="72151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3600" b="1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เป็นสัญลักษณ์ที่แสดงถึง</a:t>
            </a:r>
            <a:r>
              <a:rPr lang="th-TH" altLang="en-US" sz="3600" b="1">
                <a:solidFill>
                  <a:srgbClr val="FF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ระดับการของฉลอง  </a:t>
            </a:r>
            <a:r>
              <a:rPr lang="th-TH" altLang="en-US" sz="3600" b="1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คือ </a:t>
            </a:r>
            <a:endParaRPr lang="en-US" altLang="en-US" sz="3600" b="1">
              <a:solidFill>
                <a:prstClr val="black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		1 </a:t>
            </a:r>
            <a:r>
              <a:rPr lang="th-TH" altLang="en-US" sz="3600" b="1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คู่ 	สำหรับมิสซาทั่วไป  </a:t>
            </a:r>
            <a:endParaRPr lang="en-US" altLang="en-US" sz="3600" b="1">
              <a:solidFill>
                <a:prstClr val="black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		2 </a:t>
            </a:r>
            <a:r>
              <a:rPr lang="th-TH" altLang="en-US" sz="3600" b="1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คู่	สำหรับวันฉลอง  </a:t>
            </a:r>
            <a:endParaRPr lang="en-US" altLang="en-US" sz="3600" b="1">
              <a:solidFill>
                <a:prstClr val="black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		3 </a:t>
            </a:r>
            <a:r>
              <a:rPr lang="th-TH" altLang="en-US" sz="3600" b="1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คู่ 	สำหรับวันสมโภช</a:t>
            </a:r>
          </a:p>
        </p:txBody>
      </p:sp>
    </p:spTree>
  </p:cSld>
  <p:clrMapOvr>
    <a:masterClrMapping/>
  </p:clrMapOvr>
  <p:transition spd="slow">
    <p:circl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รูปภาพ 3" descr="1364488404-pope-francis-celebrates-the-chrism-mass-in-the-basilica-of-st-peter_1915655.jpg">
            <a:extLst>
              <a:ext uri="{FF2B5EF4-FFF2-40B4-BE49-F238E27FC236}">
                <a16:creationId xmlns:a16="http://schemas.microsoft.com/office/drawing/2014/main" id="{2791A5C1-4DF5-3639-8206-B81B509F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6114"/>
            <a:ext cx="914400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1086054D-0B98-10CE-A745-2DA836024F6D}"/>
              </a:ext>
            </a:extLst>
          </p:cNvPr>
          <p:cNvSpPr/>
          <p:nvPr/>
        </p:nvSpPr>
        <p:spPr>
          <a:xfrm>
            <a:off x="1524000" y="0"/>
            <a:ext cx="9144000" cy="2554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dirty="0">
                <a:solidFill>
                  <a:srgbClr val="BD037F"/>
                </a:solidFill>
                <a:latin typeface="BrowalliaUPC" pitchFamily="34" charset="-34"/>
                <a:cs typeface="BrowalliaUPC" pitchFamily="34" charset="-34"/>
              </a:rPr>
              <a:t>เทียน </a:t>
            </a:r>
            <a:r>
              <a:rPr lang="en-US" sz="3200" b="1" dirty="0">
                <a:solidFill>
                  <a:srgbClr val="BD037F"/>
                </a:solidFill>
                <a:latin typeface="BrowalliaUPC" pitchFamily="34" charset="-34"/>
                <a:cs typeface="BrowalliaUPC" pitchFamily="34" charset="-34"/>
              </a:rPr>
              <a:t>7 </a:t>
            </a:r>
            <a:r>
              <a:rPr lang="th-TH" sz="3200" b="1" dirty="0">
                <a:solidFill>
                  <a:srgbClr val="BD037F"/>
                </a:solidFill>
                <a:latin typeface="BrowalliaUPC" pitchFamily="34" charset="-34"/>
                <a:cs typeface="BrowalliaUPC" pitchFamily="34" charset="-34"/>
              </a:rPr>
              <a:t>เล่ม สำหรับมิสซาที่พระสังฆราชเป็นประธาน </a:t>
            </a:r>
            <a:endParaRPr lang="en-US" sz="3200" b="1" dirty="0">
              <a:solidFill>
                <a:srgbClr val="BD037F"/>
              </a:solidFill>
              <a:latin typeface="BrowalliaUPC" pitchFamily="34" charset="-34"/>
              <a:cs typeface="BrowalliaUPC" pitchFamily="34" charset="-34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dirty="0">
                <a:solidFill>
                  <a:srgbClr val="BD037F"/>
                </a:solidFill>
                <a:latin typeface="BrowalliaUPC" pitchFamily="34" charset="-34"/>
                <a:cs typeface="BrowalliaUPC" pitchFamily="34" charset="-34"/>
              </a:rPr>
              <a:t>เทียน 7 เล่ม หมายถึงพระคุณ 7 ประการของพระจิต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dirty="0">
                <a:solidFill>
                  <a:srgbClr val="BD037F"/>
                </a:solidFill>
                <a:latin typeface="BrowalliaUPC" pitchFamily="34" charset="-34"/>
                <a:cs typeface="BrowalliaUPC" pitchFamily="34" charset="-34"/>
              </a:rPr>
              <a:t>และศักดิ์สงฆ์ที่สมบูรณ์ของพระสังฆราช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dirty="0">
                <a:solidFill>
                  <a:srgbClr val="BD037F"/>
                </a:solidFill>
                <a:latin typeface="BrowalliaUPC" pitchFamily="34" charset="-34"/>
                <a:cs typeface="BrowalliaUPC" pitchFamily="34" charset="-34"/>
              </a:rPr>
              <a:t>เทียนสำหรับประกอบพิธีกรรม ต้องเป็น</a:t>
            </a:r>
            <a:r>
              <a:rPr lang="th-TH" sz="3200" b="1" dirty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เทียนสีขาว 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dirty="0">
                <a:solidFill>
                  <a:srgbClr val="339933"/>
                </a:solidFill>
                <a:latin typeface="BrowalliaUPC" pitchFamily="34" charset="-34"/>
                <a:cs typeface="BrowalliaUPC" pitchFamily="34" charset="-34"/>
              </a:rPr>
              <a:t>ไม่ต้องใช้สี</a:t>
            </a:r>
            <a:r>
              <a:rPr lang="th-TH" sz="3200" b="1" dirty="0">
                <a:solidFill>
                  <a:srgbClr val="BD037F"/>
                </a:solidFill>
                <a:latin typeface="BrowalliaUPC" pitchFamily="34" charset="-34"/>
                <a:cs typeface="BrowalliaUPC" pitchFamily="34" charset="-34"/>
              </a:rPr>
              <a:t>เทียนตามสีของอาภรณ์พระสงฆ์ </a:t>
            </a:r>
          </a:p>
        </p:txBody>
      </p:sp>
    </p:spTree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F1384E7-C736-7D0A-8100-8F59A76A95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27350" y="260350"/>
            <a:ext cx="7467600" cy="5486400"/>
          </a:xfrm>
        </p:spPr>
        <p:txBody>
          <a:bodyPr/>
          <a:lstStyle/>
          <a:p>
            <a:pPr marL="666750" indent="-666750" eaLnBrk="1" hangingPunct="1">
              <a:lnSpc>
                <a:spcPct val="120000"/>
              </a:lnSpc>
              <a:buNone/>
              <a:defRPr/>
            </a:pPr>
            <a:r>
              <a:rPr lang="th-TH" altLang="en-US" sz="5400" b="1" dirty="0">
                <a:solidFill>
                  <a:srgbClr val="FF0000"/>
                </a:solidFill>
              </a:rPr>
              <a:t>พิธีกรรมกับกิจศรัทธาต่างกันอย่างไร?</a:t>
            </a:r>
          </a:p>
          <a:p>
            <a:pPr algn="thaiDist"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th-TH" altLang="en-US" sz="4000" b="1" dirty="0">
                <a:solidFill>
                  <a:schemeClr val="accent2"/>
                </a:solidFill>
              </a:rPr>
              <a:t>พิธีกรรมเป็นคำภาวนาทางการของพระศาสนจักร เป็นการภาวนาสาธารณะ ได้แก่ มิสซา ปีพิธีกรรม ศีลศักดิ์สิทธิ์ ทำวัตร การเสกและอวยพร ฯลฯ</a:t>
            </a:r>
            <a:endParaRPr lang="en-US" altLang="en-US" sz="4000" b="1" dirty="0">
              <a:solidFill>
                <a:schemeClr val="accent2"/>
              </a:solidFill>
            </a:endParaRPr>
          </a:p>
          <a:p>
            <a:pPr algn="thaiDist" eaLnBrk="1" hangingPunct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th-TH" altLang="en-US" sz="4000" b="1" dirty="0">
                <a:solidFill>
                  <a:srgbClr val="A50021"/>
                </a:solidFill>
              </a:rPr>
              <a:t>กิจศรัทธาประชานิยม เป็นคำภาวนาอันเกิดจากความศรัทธาของแต่ละคน ไม่ใช่คำภาวนาทางการของพระศาสนจักร เช่น การสวดสายประคำ นพวาร เดินรูป 14 ภาค ฯลฯ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aschalcandle2004.jpg">
            <a:extLst>
              <a:ext uri="{FF2B5EF4-FFF2-40B4-BE49-F238E27FC236}">
                <a16:creationId xmlns:a16="http://schemas.microsoft.com/office/drawing/2014/main" id="{96DBA896-1F24-3E04-35EA-1BF8DEF14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/>
          <a:stretch>
            <a:fillRect/>
          </a:stretch>
        </p:blipFill>
        <p:spPr bwMode="auto">
          <a:xfrm>
            <a:off x="1524001" y="0"/>
            <a:ext cx="4291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สี่เหลี่ยมผืนผ้า 2">
            <a:extLst>
              <a:ext uri="{FF2B5EF4-FFF2-40B4-BE49-F238E27FC236}">
                <a16:creationId xmlns:a16="http://schemas.microsoft.com/office/drawing/2014/main" id="{DE692365-E935-55D9-12C4-9A291E236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292101"/>
            <a:ext cx="435768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4400" b="1">
                <a:solidFill>
                  <a:srgbClr val="FF0000"/>
                </a:solidFill>
                <a:ea typeface="Calibri" panose="020F0502020204030204" pitchFamily="34" charset="0"/>
                <a:cs typeface="BrowalliaUPC" panose="020B0604020202020204" pitchFamily="34" charset="-34"/>
              </a:rPr>
              <a:t>เทียนปัสกา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4400" b="1">
                <a:solidFill>
                  <a:srgbClr val="FF0000"/>
                </a:solidFill>
                <a:ea typeface="Calibri" panose="020F0502020204030204" pitchFamily="34" charset="0"/>
                <a:cs typeface="BrowalliaUPC" panose="020B0604020202020204" pitchFamily="34" charset="-34"/>
              </a:rPr>
              <a:t>พระเยซูเจ้า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4400" b="1">
                <a:solidFill>
                  <a:srgbClr val="FF0000"/>
                </a:solidFill>
                <a:ea typeface="Calibri" panose="020F0502020204030204" pitchFamily="34" charset="0"/>
                <a:cs typeface="BrowalliaUPC" panose="020B0604020202020204" pitchFamily="34" charset="-34"/>
              </a:rPr>
              <a:t>ผู้ทรงกลับคืนชีพ</a:t>
            </a:r>
            <a:endParaRPr lang="th-TH" altLang="en-US" sz="440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5CC7C68-F028-7656-7C88-116031C5F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588" y="3097213"/>
            <a:ext cx="3744912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4800" b="1">
                <a:solidFill>
                  <a:srgbClr val="339933"/>
                </a:solidFill>
                <a:ea typeface="Calibri" panose="020F0502020204030204" pitchFamily="34" charset="0"/>
                <a:cs typeface="BrowalliaUPC" panose="020B0604020202020204" pitchFamily="34" charset="-34"/>
              </a:rPr>
              <a:t>แสงสว่าง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4800" b="1">
                <a:solidFill>
                  <a:srgbClr val="BD037F"/>
                </a:solidFill>
                <a:ea typeface="Calibri" panose="020F0502020204030204" pitchFamily="34" charset="0"/>
                <a:cs typeface="BrowalliaUPC" panose="020B0604020202020204" pitchFamily="34" charset="-34"/>
              </a:rPr>
              <a:t> ความปิติยินดี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4800" b="1">
                <a:solidFill>
                  <a:srgbClr val="00B0F0"/>
                </a:solidFill>
                <a:ea typeface="Calibri" panose="020F0502020204030204" pitchFamily="34" charset="0"/>
                <a:cs typeface="BrowalliaUPC" panose="020B0604020202020204" pitchFamily="34" charset="-34"/>
              </a:rPr>
              <a:t>ระถึงการประทับอยู่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4800" b="1">
                <a:solidFill>
                  <a:prstClr val="black"/>
                </a:solidFill>
                <a:ea typeface="Calibri" panose="020F0502020204030204" pitchFamily="34" charset="0"/>
                <a:cs typeface="BrowalliaUPC" panose="020B0604020202020204" pitchFamily="34" charset="-34"/>
              </a:rPr>
              <a:t>ชัยชนะของพระ</a:t>
            </a:r>
            <a:endParaRPr lang="th-TH" altLang="en-US" sz="48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5" name="ลูกศรลง 4">
            <a:extLst>
              <a:ext uri="{FF2B5EF4-FFF2-40B4-BE49-F238E27FC236}">
                <a16:creationId xmlns:a16="http://schemas.microsoft.com/office/drawing/2014/main" id="{71EC39FE-A353-C1AF-1A7C-3443BC3D4B2E}"/>
              </a:ext>
            </a:extLst>
          </p:cNvPr>
          <p:cNvSpPr/>
          <p:nvPr/>
        </p:nvSpPr>
        <p:spPr>
          <a:xfrm>
            <a:off x="8029576" y="2439988"/>
            <a:ext cx="214313" cy="78581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Text Box 5">
            <a:extLst>
              <a:ext uri="{FF2B5EF4-FFF2-40B4-BE49-F238E27FC236}">
                <a16:creationId xmlns:a16="http://schemas.microsoft.com/office/drawing/2014/main" id="{BC8C1C06-0876-7214-D81B-498C0C719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571500"/>
            <a:ext cx="73850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3600">
                <a:solidFill>
                  <a:prstClr val="black"/>
                </a:solidFill>
                <a:latin typeface="Angsana New" panose="02020603050405020304" pitchFamily="18" charset="-34"/>
                <a:cs typeface="KodchiangUPC" panose="02020603050405020304" pitchFamily="18" charset="-34"/>
              </a:rPr>
              <a:t>เทียนปัสกาจะตั้งอยู่ใกล้แท่น หรือ บรรณฐาน (ในสักการสถาน) เฉพาะในเทศกาลปัสกา หลังจากจบเทศกาลปัสกา ให้เก็บไว้อย่างมีเกียรติในที่โปรดศีลล้างบาป และจุดเทียนของผู้รับศีลล้างบาปจากเทียนปัสกานี้ด้วย ในพิธีศพก็ควรตั้งเทียนปัสกาไว้ใกล้กับหีบศพ เป็นการแสดงว่าความตายของคริสตชนเป็น “ปัสกา” (การผ่านไปรับชีวิต) ของเขาด้วย</a:t>
            </a:r>
          </a:p>
        </p:txBody>
      </p:sp>
      <p:sp>
        <p:nvSpPr>
          <p:cNvPr id="35843" name="Slide Number Placeholder 6">
            <a:extLst>
              <a:ext uri="{FF2B5EF4-FFF2-40B4-BE49-F238E27FC236}">
                <a16:creationId xmlns:a16="http://schemas.microsoft.com/office/drawing/2014/main" id="{6D8E64C1-63D8-BA8E-F546-4F5D0EF9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667875" y="5715000"/>
            <a:ext cx="571500" cy="57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fld id="{338B1F30-1833-425E-A8F8-39CFA9A0327B}" type="slidenum">
              <a:rPr lang="en-US" altLang="en-US" sz="1600">
                <a:solidFill>
                  <a:srgbClr val="1F497D"/>
                </a:solidFill>
                <a:latin typeface="Century Schoolbook" panose="02040604050505020304" pitchFamily="18" charset="0"/>
                <a:cs typeface="KodchiangUPC" panose="02020603050405020304" pitchFamily="18" charset="-34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t>81</a:t>
            </a:fld>
            <a:endParaRPr lang="th-TH" altLang="en-US" sz="1600">
              <a:solidFill>
                <a:srgbClr val="1F497D"/>
              </a:solidFill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2AEC8-5080-988B-2CB1-CEB61A648FAE}"/>
              </a:ext>
            </a:extLst>
          </p:cNvPr>
          <p:cNvSpPr txBox="1"/>
          <p:nvPr/>
        </p:nvSpPr>
        <p:spPr>
          <a:xfrm>
            <a:off x="2711450" y="4929188"/>
            <a:ext cx="6000750" cy="10779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400">
              <a:defRPr/>
            </a:pPr>
            <a:r>
              <a:rPr lang="th-TH" sz="3200" b="1" dirty="0">
                <a:solidFill>
                  <a:srgbClr val="C00000"/>
                </a:solidFill>
                <a:latin typeface="Calibri"/>
                <a:cs typeface="Cordia New" panose="020B0304020202020204" pitchFamily="34" charset="-34"/>
              </a:rPr>
              <a:t>คำแนะนำเรื่องเทศกาลมหาพรต</a:t>
            </a:r>
            <a:br>
              <a:rPr lang="th-TH" sz="3200" b="1" dirty="0">
                <a:solidFill>
                  <a:srgbClr val="C00000"/>
                </a:solidFill>
                <a:latin typeface="Calibri"/>
                <a:cs typeface="Cordia New" panose="020B0304020202020204" pitchFamily="34" charset="-34"/>
              </a:rPr>
            </a:br>
            <a:r>
              <a:rPr lang="th-TH" sz="3200" b="1" dirty="0">
                <a:solidFill>
                  <a:srgbClr val="C00000"/>
                </a:solidFill>
                <a:latin typeface="Calibri"/>
                <a:cs typeface="Cordia New" panose="020B0304020202020204" pitchFamily="34" charset="-34"/>
              </a:rPr>
              <a:t>และการเตรียมการสมโภชปัสกาข้อ 99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7" grpId="0"/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6C22-4A5C-4342-B9E3-12DD000B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Autofit/>
          </a:bodyPr>
          <a:lstStyle/>
          <a:p>
            <a:r>
              <a:rPr lang="th-TH" sz="4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8. ดอกไม้</a:t>
            </a:r>
            <a:endParaRPr lang="en-US" sz="4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1AAD4-AAC7-424A-8175-E5B1A7503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1917534"/>
            <a:ext cx="11756571" cy="3416300"/>
          </a:xfrm>
        </p:spPr>
        <p:txBody>
          <a:bodyPr anchor="ctr">
            <a:noAutofit/>
          </a:bodyPr>
          <a:lstStyle/>
          <a:p>
            <a:pPr algn="thaiDist"/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การจัดดอกไม้ มอบถวายแด่พระเป็นกิจการที่ดี และมีความหมาย  แต่ควรจัดให้เหมาะสมกับโอกาส  ตามเจตนารมณ์ของพิธีต่าง ๆ ในรอบปีพิธีกรรม  ดอกไม้ยังแสดงถึงการเฉลิมฉลอง และบอกถึงระดับของการฉลองนั้น ๆ เช่นเดียวกัน   อย่างไรก็ตาม บริเวณพระแท่น ไม่ควรประดับดอกไม้มากเกินควร  จนบดบังพระแท่น</a:t>
            </a:r>
          </a:p>
          <a:p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ตามคำแนะนำของพระศาสนจักร จะไม่ใช้ดอกไม้พลาสติกในพิธีกรรมอย่างเด็ดขาด </a:t>
            </a:r>
          </a:p>
          <a:p>
            <a:endParaRPr lang="en-US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8800E-6EEF-A35A-A005-CFD7165B6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47" y="4419486"/>
            <a:ext cx="3364981" cy="228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608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">
            <a:extLst>
              <a:ext uri="{FF2B5EF4-FFF2-40B4-BE49-F238E27FC236}">
                <a16:creationId xmlns:a16="http://schemas.microsoft.com/office/drawing/2014/main" id="{DCB4A08C-DE54-5B0E-9FF5-07B145818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24" y="785795"/>
            <a:ext cx="2286016" cy="4412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2525F7EE-6A7A-331A-2AA0-0C591E4DBA6F}"/>
              </a:ext>
            </a:extLst>
          </p:cNvPr>
          <p:cNvSpPr/>
          <p:nvPr/>
        </p:nvSpPr>
        <p:spPr>
          <a:xfrm>
            <a:off x="5453058" y="571481"/>
            <a:ext cx="4802918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9. ถ้วยกาลิกส์   </a:t>
            </a:r>
            <a:r>
              <a:rPr lang="en-US" sz="4800" b="1" i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(chalice)</a:t>
            </a:r>
            <a:endParaRPr lang="th-TH" sz="4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ngsana New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435120A4-D056-45A7-6D97-9BB15D670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3" y="1785939"/>
            <a:ext cx="4572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ถือเป็นภาชนะศักดิ์สิทธิ์ ที่มีความสำคัญ  ถ้วยกาลิกส์ในปัจจุบันมักทำจากโลหะ  เคลือบสีทอง   ต้องเสกก่อนเสมอ  ควรหลีกเลี่ยงการใช้ถ้วยแก้ว หรือเซรามิก (แตกได้) รวมทั้งถ้วยที่ทำจากวัสดุที่ดูดซับเหล้าองุ่น  หรือเนื้อวัสดุอาจละลายผสมกับเหล้าองุ่นได้   หากถ้วยกาลิกส์ที่เคลือบสีทองไว้ เริ่มเก่าแล้ว  จำเป็นต้องเคลือบใหม่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ปาเตนา 2">
            <a:extLst>
              <a:ext uri="{FF2B5EF4-FFF2-40B4-BE49-F238E27FC236}">
                <a16:creationId xmlns:a16="http://schemas.microsoft.com/office/drawing/2014/main" id="{AF421045-B4CE-08B6-947E-81437EAC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20" y="1214422"/>
            <a:ext cx="3995856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29E2D5A0-7CFD-9CB3-C835-8B07C9D1F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314" y="202150"/>
            <a:ext cx="40004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10. จานรองศีล</a:t>
            </a:r>
            <a:r>
              <a:rPr lang="th-TH" altLang="zh-CN" sz="48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  </a:t>
            </a:r>
            <a:r>
              <a:rPr lang="en-US" altLang="zh-CN" sz="48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(</a:t>
            </a:r>
            <a:r>
              <a:rPr lang="en-US" altLang="zh-CN" sz="48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patena</a:t>
            </a:r>
            <a:r>
              <a:rPr lang="en-US" altLang="zh-CN" sz="48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)</a:t>
            </a:r>
            <a:endParaRPr lang="en-US" altLang="zh-CN" sz="4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宋体" panose="02010600030101010101" pitchFamily="2" charset="-122"/>
              <a:cs typeface="Angsana New" panose="02020603050405020304" pitchFamily="18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C6CFBF83-3081-C850-720B-0EBB39B01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313" y="1785938"/>
            <a:ext cx="400050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just" defTabSz="914400" eaLnBrk="0" fontAlgn="base" hangingPunct="0"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</a:rPr>
              <a:t>ใช้ตั้งแต่ศตวรรษที่ 4 จักรพรรดิคอนสแตนตินเคยถวายให้มหาวิหารลาเตรัน มีลักษณะเป็นชามหรือถ้วย ในศตวรรษที่ 11 จึงมีรูปทรงเหมือนในปัจจุบัน</a:t>
            </a:r>
            <a:endParaRPr lang="en-US" altLang="en-US" sz="2800">
              <a:solidFill>
                <a:prstClr val="black"/>
              </a:solidFill>
            </a:endParaRPr>
          </a:p>
          <a:p>
            <a:pPr algn="just" defTabSz="914400" eaLnBrk="0" fontAlgn="base" hangingPunct="0"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</a:rPr>
              <a:t>ใช้คู่กับถ้วยกาลิกส์   และต้องเสกก่อนเช่นเดียวกัน   โดยปกติ จานรองนี้ จะใช้วางแผ่นศีลแผ่นใหญ่  สำหรับประธาน  กรณีที่ใช้แผ่นศีลขนาดใหญ่พิเศษ  ก็ต้องจัดหาจานรองที่มีขนาดใหญ่พอด้วย</a:t>
            </a:r>
            <a:endParaRPr lang="en-US" altLang="en-US" sz="28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32">
            <a:extLst>
              <a:ext uri="{FF2B5EF4-FFF2-40B4-BE49-F238E27FC236}">
                <a16:creationId xmlns:a16="http://schemas.microsoft.com/office/drawing/2014/main" id="{9EBC64DD-0BED-25C6-D975-7ADFC079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6" y="1500174"/>
            <a:ext cx="4085459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F76BBA5B-B00C-2C81-972D-B46169EDA1BC}"/>
              </a:ext>
            </a:extLst>
          </p:cNvPr>
          <p:cNvSpPr/>
          <p:nvPr/>
        </p:nvSpPr>
        <p:spPr>
          <a:xfrm>
            <a:off x="6490528" y="642919"/>
            <a:ext cx="4597734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11. ผอบศีล  </a:t>
            </a:r>
            <a:r>
              <a:rPr lang="en-US" sz="4800" b="1" i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(ciborium</a:t>
            </a:r>
            <a:r>
              <a:rPr lang="th-TH" sz="4800" b="1" i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)</a:t>
            </a:r>
            <a:endParaRPr lang="th-TH" sz="4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ngsana New" pitchFamily="18" charset="-34"/>
              <a:cs typeface="Angsana New" panose="02020603050405020304" pitchFamily="18" charset="-34"/>
            </a:endParaRPr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FCED0D44-ED62-9B2F-7E56-5F06BC1DA216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524626" y="1511300"/>
            <a:ext cx="36433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8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</a:t>
            </a:r>
            <a:r>
              <a:rPr lang="en-US" altLang="zh-CN" sz="28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ciborium  </a:t>
            </a:r>
            <a:r>
              <a:rPr lang="th-TH" altLang="zh-CN" sz="28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ความหมายแรก คือ เสาสี่ต้นและมีหลังคาคลุมพระแท่น แปลว่าวัดน้อย น่าจะมีต้นกำเนิดมาจากอาณาจักรไบแซนไทน์</a:t>
            </a:r>
          </a:p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8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  ผอบศีล  (</a:t>
            </a:r>
            <a:r>
              <a:rPr lang="en-US" altLang="zh-CN" sz="28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ciborium) </a:t>
            </a:r>
            <a:r>
              <a:rPr lang="th-TH" altLang="zh-CN" sz="28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เริ่มมีการใช้ผอบศีลเก็บศีลมหาสนิทในศตวรรษที่ 16</a:t>
            </a:r>
          </a:p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8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   ในสมัยกลางใช้ตลับใส่แผ่นศีล (</a:t>
            </a:r>
            <a:r>
              <a:rPr lang="en-US" altLang="zh-CN" sz="28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pyx) </a:t>
            </a:r>
            <a:r>
              <a:rPr lang="th-TH" altLang="zh-CN" sz="28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สำหรับเก็บศีลมหาสนิท และแขวนไว้ที่บริเวณ </a:t>
            </a:r>
            <a:r>
              <a:rPr lang="en-US" altLang="zh-CN" sz="28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ciborium </a:t>
            </a:r>
            <a:r>
              <a:rPr lang="th-TH" altLang="zh-CN" sz="2800" dirty="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ที่คลุมพระแท่น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th-TH" altLang="zh-CN" sz="2800" dirty="0">
              <a:solidFill>
                <a:prstClr val="black"/>
              </a:solidFill>
              <a:latin typeface="AngsanaUPC" panose="02020603050405020304" pitchFamily="18" charset="-34"/>
              <a:ea typeface="宋体" panose="02010600030101010101" pitchFamily="2" charset="-122"/>
              <a:cs typeface="AngsanaUPC" panose="02020603050405020304" pitchFamily="18" charset="-34"/>
            </a:endParaRPr>
          </a:p>
        </p:txBody>
      </p:sp>
      <p:pic>
        <p:nvPicPr>
          <p:cNvPr id="40965" name="Picture 6" descr="32">
            <a:extLst>
              <a:ext uri="{FF2B5EF4-FFF2-40B4-BE49-F238E27FC236}">
                <a16:creationId xmlns:a16="http://schemas.microsoft.com/office/drawing/2014/main" id="{990F80C2-84ED-677D-3C75-46DD8D710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488" y="109538"/>
            <a:ext cx="11398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32">
            <a:extLst>
              <a:ext uri="{FF2B5EF4-FFF2-40B4-BE49-F238E27FC236}">
                <a16:creationId xmlns:a16="http://schemas.microsoft.com/office/drawing/2014/main" id="{1A09DB35-C82C-0512-DBE6-93D19D38F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6" y="1500174"/>
            <a:ext cx="4085459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92B98F2E-0077-C79A-61C6-44D5FAF6577C}"/>
              </a:ext>
            </a:extLst>
          </p:cNvPr>
          <p:cNvSpPr/>
          <p:nvPr/>
        </p:nvSpPr>
        <p:spPr>
          <a:xfrm>
            <a:off x="6490528" y="642919"/>
            <a:ext cx="3988592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ผอบศีล  </a:t>
            </a:r>
            <a:r>
              <a:rPr lang="en-US" sz="4800" b="1" i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(ciborium</a:t>
            </a:r>
            <a:r>
              <a:rPr lang="th-TH" sz="4800" b="1" i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)</a:t>
            </a:r>
            <a:endParaRPr lang="th-TH" sz="4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ngsana New" pitchFamily="18" charset="-34"/>
              <a:cs typeface="Angsana New" panose="02020603050405020304" pitchFamily="18" charset="-34"/>
            </a:endParaRPr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7CDFB868-21C1-4233-B80B-25DE3707D97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524626" y="1665289"/>
            <a:ext cx="3643313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ในศตวรรษที่ 13 เริ่มมีพิธีอวยพรศีลมหาสนิท</a:t>
            </a:r>
          </a:p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 แต่การส่งศีลคนป่วยก็ยังใช้ผอบศีลแบบลักษณะคล้ายชามมากกว่า</a:t>
            </a:r>
          </a:p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  หลังสังคายนาที่เมืองเตร็นท์ เริ่มแยกการรับศีลออกจากมิสซา จึงทำให้เกิดผอบศีลที่ออกในแนวทรงถ้วย ลักษณะเหมือนกาลิกส์มีฝาปิด เพื่อเก็บศีลเป็นจำนวนมาก</a:t>
            </a:r>
          </a:p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4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   ปัจจุบันเน้นการรับศีลในมิสซาผอบศีลจึงกลับมาเป็นลักษณะเดิม อันที่จริงผอบศีลทรงสูงไม่เหมาะเพราะมันเหมือนถ้วยมากกว่า ภาชนะใส่อาหาร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th-TH" altLang="zh-CN" sz="2800">
              <a:solidFill>
                <a:prstClr val="black"/>
              </a:solidFill>
              <a:latin typeface="AngsanaUPC" panose="02020603050405020304" pitchFamily="18" charset="-34"/>
              <a:ea typeface="宋体" panose="02010600030101010101" pitchFamily="2" charset="-122"/>
              <a:cs typeface="AngsanaUPC" panose="02020603050405020304" pitchFamily="18" charset="-34"/>
            </a:endParaRPr>
          </a:p>
        </p:txBody>
      </p:sp>
      <p:pic>
        <p:nvPicPr>
          <p:cNvPr id="41989" name="Picture 6" descr="32">
            <a:extLst>
              <a:ext uri="{FF2B5EF4-FFF2-40B4-BE49-F238E27FC236}">
                <a16:creationId xmlns:a16="http://schemas.microsoft.com/office/drawing/2014/main" id="{711231A0-CF09-C849-AD4B-1E680B21D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488" y="109538"/>
            <a:ext cx="11398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32">
            <a:extLst>
              <a:ext uri="{FF2B5EF4-FFF2-40B4-BE49-F238E27FC236}">
                <a16:creationId xmlns:a16="http://schemas.microsoft.com/office/drawing/2014/main" id="{2583CF33-A91A-67FE-8ECB-1694E2632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6" y="1500174"/>
            <a:ext cx="4085459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8890E7E-087C-5A01-AB08-70B61EA3D781}"/>
              </a:ext>
            </a:extLst>
          </p:cNvPr>
          <p:cNvSpPr/>
          <p:nvPr/>
        </p:nvSpPr>
        <p:spPr>
          <a:xfrm>
            <a:off x="6490528" y="642919"/>
            <a:ext cx="3988592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ผอบศีล  </a:t>
            </a:r>
            <a:r>
              <a:rPr lang="en-US" sz="4800" b="1" i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(ciborium</a:t>
            </a:r>
            <a:r>
              <a:rPr lang="th-TH" sz="4800" b="1" i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)</a:t>
            </a:r>
            <a:endParaRPr lang="th-TH" sz="4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ngsana New" pitchFamily="18" charset="-34"/>
              <a:cs typeface="Angsana New" panose="02020603050405020304" pitchFamily="18" charset="-34"/>
            </a:endParaRPr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9FD3AD7D-5997-68E6-5F44-2FE673224EE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524626" y="1511300"/>
            <a:ext cx="36433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zh-CN" sz="28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    ภาชนะศักดิ์สิทธิ์ที่ต้องเสกเช่นเดียวกัน  ใช้ใส่แผ่นปังแผ่นเล็ก  ผอบศีลควรทำจากวัสดุที่ทรงคุณค่าตามท้องถิ่นนั้น  ๆ  ไม่ใช้ภาชนะที่ใช้เพื่อการอื่น มาทำเป็นผอบศีล   ผอบศีลมีทั้งที่มีที่จับ  และที่มีลักษณะเป็นเหมือนชาม   กรณีที่ตั้งศีล โดยใช้ผอบศีลแทนรัศมี  ควรเลือกใช้ผอบศีลที่มีที่จับ   (การตั้งศีลโดยใช้ผอบศีล  จะตั้งเทียนเพียง </a:t>
            </a:r>
            <a:r>
              <a:rPr lang="en-US" altLang="zh-CN" sz="28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2 </a:t>
            </a:r>
            <a:r>
              <a:rPr lang="th-TH" altLang="zh-CN" sz="28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คู่  ถ้าใช้รัศมี จะตั้งเทียน </a:t>
            </a:r>
            <a:r>
              <a:rPr lang="en-US" altLang="zh-CN" sz="28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3 </a:t>
            </a:r>
            <a:r>
              <a:rPr lang="th-TH" altLang="zh-CN" sz="2800">
                <a:solidFill>
                  <a:srgbClr val="000000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คู่)</a:t>
            </a:r>
            <a:r>
              <a:rPr lang="en-US" altLang="zh-CN" sz="2800">
                <a:solidFill>
                  <a:prstClr val="black"/>
                </a:solidFill>
                <a:latin typeface="AngsanaUPC" panose="02020603050405020304" pitchFamily="18" charset="-34"/>
                <a:ea typeface="宋体" panose="02010600030101010101" pitchFamily="2" charset="-122"/>
                <a:cs typeface="AngsanaUPC" panose="02020603050405020304" pitchFamily="18" charset="-34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th-TH" altLang="zh-CN" sz="2800">
              <a:solidFill>
                <a:prstClr val="black"/>
              </a:solidFill>
              <a:latin typeface="AngsanaUPC" panose="02020603050405020304" pitchFamily="18" charset="-34"/>
              <a:ea typeface="宋体" panose="02010600030101010101" pitchFamily="2" charset="-122"/>
              <a:cs typeface="AngsanaUPC" panose="02020603050405020304" pitchFamily="18" charset="-34"/>
            </a:endParaRPr>
          </a:p>
        </p:txBody>
      </p:sp>
      <p:pic>
        <p:nvPicPr>
          <p:cNvPr id="43013" name="Picture 6" descr="32">
            <a:extLst>
              <a:ext uri="{FF2B5EF4-FFF2-40B4-BE49-F238E27FC236}">
                <a16:creationId xmlns:a16="http://schemas.microsoft.com/office/drawing/2014/main" id="{0F200B36-241B-C850-7584-0B21DF3B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488" y="109538"/>
            <a:ext cx="11398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>
            <a:extLst>
              <a:ext uri="{FF2B5EF4-FFF2-40B4-BE49-F238E27FC236}">
                <a16:creationId xmlns:a16="http://schemas.microsoft.com/office/drawing/2014/main" id="{D6C778CA-322D-03BE-4A6D-8A0D03C9B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3" y="500043"/>
            <a:ext cx="49840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th-TH" altLang="zh-CN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  <a:t>12. ตลับใส่แผ่นศีล  </a:t>
            </a:r>
            <a:r>
              <a:rPr lang="th-TH" altLang="zh-CN" sz="4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  <a:t> </a:t>
            </a:r>
            <a:r>
              <a:rPr lang="en-US" altLang="zh-CN" sz="4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  <a:t>(</a:t>
            </a:r>
            <a:r>
              <a:rPr lang="en-US" altLang="zh-CN" sz="4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  <a:t>pyx</a:t>
            </a:r>
            <a:r>
              <a:rPr lang="en-US" altLang="zh-CN" sz="4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  <a:t>)</a:t>
            </a:r>
            <a:endParaRPr lang="en-US" altLang="zh-CN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ngsana New" pitchFamily="18" charset="-34"/>
            </a:endParaRPr>
          </a:p>
        </p:txBody>
      </p:sp>
      <p:sp>
        <p:nvSpPr>
          <p:cNvPr id="17412" name="สี่เหลี่ยมผืนผ้า 4">
            <a:extLst>
              <a:ext uri="{FF2B5EF4-FFF2-40B4-BE49-F238E27FC236}">
                <a16:creationId xmlns:a16="http://schemas.microsoft.com/office/drawing/2014/main" id="{1E89C3BA-0821-A049-117C-5AA69F1BD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1714501"/>
            <a:ext cx="45720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eaLnBrk="1" hangingPunct="1">
              <a:spcBef>
                <a:spcPct val="0"/>
              </a:spcBef>
              <a:buFontTx/>
              <a:buNone/>
            </a:pPr>
            <a:r>
              <a:rPr lang="th-TH" altLang="en-US" sz="4400" dirty="0">
                <a:latin typeface="Arial" panose="020B0604020202020204" pitchFamily="34" charset="0"/>
                <a:cs typeface="Angsana New" panose="02020603050405020304" pitchFamily="18" charset="-34"/>
              </a:rPr>
              <a:t>     ใช้สำหรับใส่แผ่นศีลเพื่อผู้ป่วย   เสกก่อนใช้   ไม่ควรใช้กล่องพลาสติก หรือแม้กล่องโลหะที่ใช้เพื่อกิจการอื่นแทน </a:t>
            </a:r>
          </a:p>
        </p:txBody>
      </p:sp>
      <p:pic>
        <p:nvPicPr>
          <p:cNvPr id="17413" name="Picture 5" descr="C:\Documents and Settings\Administrator\Desktop\IMG_53122.jpg">
            <a:extLst>
              <a:ext uri="{FF2B5EF4-FFF2-40B4-BE49-F238E27FC236}">
                <a16:creationId xmlns:a16="http://schemas.microsoft.com/office/drawing/2014/main" id="{9E2E82A1-1F13-960A-0556-2E5DE276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1" y="1643050"/>
            <a:ext cx="3643337" cy="3143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31">
            <a:extLst>
              <a:ext uri="{FF2B5EF4-FFF2-40B4-BE49-F238E27FC236}">
                <a16:creationId xmlns:a16="http://schemas.microsoft.com/office/drawing/2014/main" id="{74B62772-923E-9ACF-0D22-DDE0D4F93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35" y="1357299"/>
            <a:ext cx="3781891" cy="2849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963" name="Rectangle 3">
            <a:extLst>
              <a:ext uri="{FF2B5EF4-FFF2-40B4-BE49-F238E27FC236}">
                <a16:creationId xmlns:a16="http://schemas.microsoft.com/office/drawing/2014/main" id="{397666B0-960E-3CA7-44C3-7560FDAF5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415" y="285729"/>
            <a:ext cx="63963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48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13. ชุดใส่น้ำและเหล้าองุ่น</a:t>
            </a:r>
            <a:r>
              <a:rPr lang="en-US" altLang="zh-CN" sz="48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  </a:t>
            </a:r>
            <a:r>
              <a:rPr lang="en-US" altLang="zh-CN" sz="4800" b="1" i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(cruets)</a:t>
            </a:r>
            <a:endParaRPr lang="en-US" altLang="zh-CN" sz="4800" b="1" cap="all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ngsana New" pitchFamily="18" charset="-34"/>
              <a:ea typeface="宋体" panose="02010600030101010101" pitchFamily="2" charset="-122"/>
              <a:cs typeface="Angsana New" panose="02020603050405020304" pitchFamily="18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3EFE6283-A7DE-9AC6-3824-1FDB81577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975" y="1416050"/>
            <a:ext cx="40719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40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ควรทำจากแก้ว หรือคริสตัล โปร่งใส  เพื่อมองเห็นภายในว่าบรรจุอะไร  หากเป็นวัสดุสีทึบ  ควรมีเครื่องหมายที่บ่งชี้ว่าสำหรับใส่เหล้าองุ่นหรือใส่น้ำ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9730C-3128-562B-6735-37212D81D8D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63552" y="239712"/>
            <a:ext cx="8262194" cy="650165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4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พิธีกรรม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en-US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1. </a:t>
            </a: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พิธีบูชาขอบพระคุณ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en-US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2.</a:t>
            </a: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 ศีลศักดิ์สิทธิ์</a:t>
            </a:r>
            <a:endParaRPr lang="en-US" sz="3200" b="1" spc="50" dirty="0">
              <a:ln w="11430"/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en-US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3</a:t>
            </a: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. สิ่งคล้ายศีล บางประการ เช่น การเสกและอวยพร การปฏิญาณตนเป็นนักบวช พิธีปลงศพ ฯลฯ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4.พิธีกรรมทำวัตร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5. ปีพิธีกรรม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6. ส่วนที่เป็นองค์ประกอบสำคัญของพิธีกรรม คือ</a:t>
            </a:r>
          </a:p>
          <a:p>
            <a:pPr marL="0" indent="0" algn="thaiDist" eaLnBrk="1" fontAlgn="auto" hangingPunct="1">
              <a:spcAft>
                <a:spcPts val="0"/>
              </a:spcAft>
              <a:buNone/>
              <a:defRPr/>
            </a:pPr>
            <a:r>
              <a:rPr lang="th-TH" sz="3200" b="1" spc="50" dirty="0">
                <a:ln w="11430"/>
                <a:latin typeface="EucrosiaUPC" panose="02020603050405020304" pitchFamily="18" charset="-34"/>
                <a:cs typeface="EucrosiaUPC" panose="02020603050405020304" pitchFamily="18" charset="-34"/>
              </a:rPr>
              <a:t>    ดนตรีศักดิ์สิทธิ์ ศิลปะศักดิ์สิทธิ์และเครื่องใช้ในวัด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ชุดล้างมือ 4">
            <a:extLst>
              <a:ext uri="{FF2B5EF4-FFF2-40B4-BE49-F238E27FC236}">
                <a16:creationId xmlns:a16="http://schemas.microsoft.com/office/drawing/2014/main" id="{EBCB0105-A314-6276-FDA3-7DA68AE48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64" y="1643063"/>
            <a:ext cx="3748087" cy="2811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1FD10D52-F43B-F343-A244-8E3AA73AFED6}"/>
              </a:ext>
            </a:extLst>
          </p:cNvPr>
          <p:cNvSpPr/>
          <p:nvPr/>
        </p:nvSpPr>
        <p:spPr>
          <a:xfrm>
            <a:off x="6453191" y="642919"/>
            <a:ext cx="36808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anose="020B0604020202020204" pitchFamily="34" charset="0"/>
                <a:cs typeface="Angsana New" panose="02020603050405020304" pitchFamily="18" charset="-34"/>
              </a:rPr>
              <a:t>14. ที่ล้างมือพระสงฆ์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FCF36B0-7090-191B-6E8A-67D403106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1785938"/>
            <a:ext cx="31432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ควรมีขนาดพอเหมาะ  ให้พระสงฆ์สามารถล้างมือได้    มีธรรมเนียมสำหรับพระสังฆราชจะใช้ เหยือกหรือโถน้ำสวยงาม  เพื่อ   เทน้ำ แทนการจุ่มมือ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กำยาน 2">
            <a:extLst>
              <a:ext uri="{FF2B5EF4-FFF2-40B4-BE49-F238E27FC236}">
                <a16:creationId xmlns:a16="http://schemas.microsoft.com/office/drawing/2014/main" id="{8B298237-1746-0089-9A03-06094E47B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58" y="1428736"/>
            <a:ext cx="3645552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D9722931-D7DA-4222-2606-37FC2AE5D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1" y="428605"/>
            <a:ext cx="49920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15. เต้ากำยาน  </a:t>
            </a:r>
            <a:r>
              <a:rPr lang="en-US" altLang="zh-CN" sz="48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(incense boat)</a:t>
            </a:r>
            <a:endParaRPr lang="en-US" altLang="zh-CN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ngsana New" pitchFamily="18" charset="-34"/>
              <a:ea typeface="宋体" panose="02010600030101010101" pitchFamily="2" charset="-122"/>
              <a:cs typeface="Angsana New" panose="02020603050405020304" pitchFamily="18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69F4E2C-F1A5-1C71-C448-D60ABDE14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1428751"/>
            <a:ext cx="45720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44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ใช้ใส่ผงกำยาน  ปกติจะมีลักษณะเข้าชุดกับหม้อไฟ   ควรตรวจสอบว่าผงกำยานไม่เกาะติดเป็นก้อน  มีช้อนเพื่อใช้ตัก</a:t>
            </a:r>
            <a:r>
              <a:rPr lang="th-TH" altLang="en-US" sz="4400" b="1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</a:t>
            </a:r>
            <a:endParaRPr lang="th-TH" altLang="en-US" sz="44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เต้าไฟ 1">
            <a:extLst>
              <a:ext uri="{FF2B5EF4-FFF2-40B4-BE49-F238E27FC236}">
                <a16:creationId xmlns:a16="http://schemas.microsoft.com/office/drawing/2014/main" id="{2F0678B5-7DDF-8DA4-DF70-F91526F9D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910" y="571481"/>
            <a:ext cx="3060390" cy="2300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5" name="Picture 3" descr="p">
            <a:extLst>
              <a:ext uri="{FF2B5EF4-FFF2-40B4-BE49-F238E27FC236}">
                <a16:creationId xmlns:a16="http://schemas.microsoft.com/office/drawing/2014/main" id="{77E0CD3A-F43A-D24B-B512-A1797B8C0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00" y="3357562"/>
            <a:ext cx="2214578" cy="2881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8FCC539-0B6A-8EED-FE8F-278806D97500}"/>
              </a:ext>
            </a:extLst>
          </p:cNvPr>
          <p:cNvSpPr/>
          <p:nvPr/>
        </p:nvSpPr>
        <p:spPr>
          <a:xfrm>
            <a:off x="6096001" y="285729"/>
            <a:ext cx="37673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anose="02020603050405020304" pitchFamily="18" charset="-34"/>
              </a:rPr>
              <a:t>16. หม้อไฟ </a:t>
            </a:r>
            <a:r>
              <a:rPr lang="en-US" sz="48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anose="02020603050405020304" pitchFamily="18" charset="-34"/>
              </a:rPr>
              <a:t>(</a:t>
            </a:r>
            <a:r>
              <a:rPr lang="en-US" sz="4800" b="1" i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anose="02020603050405020304" pitchFamily="18" charset="-34"/>
              </a:rPr>
              <a:t>thurible</a:t>
            </a:r>
            <a:r>
              <a:rPr lang="en-US" sz="48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anose="02020603050405020304" pitchFamily="18" charset="-34"/>
              </a:rPr>
              <a:t>)</a:t>
            </a:r>
            <a:endParaRPr lang="th-TH" sz="4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ngsana New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277D5F-A2F6-CB25-C9A1-058746E49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428750"/>
            <a:ext cx="335756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40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ปัจจุบันมีหม้อไฟหลายแบบ ทั้งเป็นที่มีโซ่เส้นเดียว และที่มีหลายเส้น แต่ที่เหมาะสำหรับสำหรับใช้ คือมีโซ่ </a:t>
            </a:r>
            <a:r>
              <a:rPr lang="en-US" altLang="en-US" sz="40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 </a:t>
            </a:r>
            <a:r>
              <a:rPr lang="th-TH" altLang="en-US" sz="40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เส้น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_0029">
            <a:extLst>
              <a:ext uri="{FF2B5EF4-FFF2-40B4-BE49-F238E27FC236}">
                <a16:creationId xmlns:a16="http://schemas.microsoft.com/office/drawing/2014/main" id="{C66C9B7B-C50F-D8FC-5654-DC613A1FD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472" y="1000108"/>
            <a:ext cx="3139232" cy="4714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059" name="Rectangle 3">
            <a:extLst>
              <a:ext uri="{FF2B5EF4-FFF2-40B4-BE49-F238E27FC236}">
                <a16:creationId xmlns:a16="http://schemas.microsoft.com/office/drawing/2014/main" id="{2540E64C-4DD8-69E7-137C-E256078D8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3" y="239183"/>
            <a:ext cx="48862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17. เทียนสำหรับนำขบวนแห่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79709617-62C8-92FE-A591-DFAF86927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6" y="1143001"/>
            <a:ext cx="35718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ควรมีที่ตั้งเทียนที่สูงพอสมควร   และเทียนมีขนาดใหญ่</a:t>
            </a:r>
            <a:r>
              <a:rPr lang="en-US" altLang="en-US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</a:t>
            </a:r>
            <a:r>
              <a:rPr lang="th-TH" altLang="en-US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สูง   ให้ดูสวยงามเมื่ออยู่ในขบวนแห่  เคียงข้างกางเขน  เทียนสำหรับแห่นี้  เมื่อมาถึงพระแท่น  ให้นำเทียนไปวางบนโต๊ะที่วางภาชนะศักดิ์สิทธิ์  </a:t>
            </a:r>
            <a:r>
              <a:rPr lang="en-US" altLang="en-US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(credence)</a:t>
            </a:r>
            <a:r>
              <a:rPr lang="th-TH" altLang="en-US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หรือที่อื่นที่เหมาะสม    บางแห่งวางที่หน้าหรือข้างพระแท่น  ซึ่งทำได้ ถ้ามีบริเวณเพียงพอ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23">
            <a:extLst>
              <a:ext uri="{FF2B5EF4-FFF2-40B4-BE49-F238E27FC236}">
                <a16:creationId xmlns:a16="http://schemas.microsoft.com/office/drawing/2014/main" id="{37900746-1EF5-06C8-ED80-6B209026C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58" y="1214423"/>
            <a:ext cx="4012720" cy="2984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083" name="Rectangle 3">
            <a:extLst>
              <a:ext uri="{FF2B5EF4-FFF2-40B4-BE49-F238E27FC236}">
                <a16:creationId xmlns:a16="http://schemas.microsoft.com/office/drawing/2014/main" id="{BD823260-5683-F544-980A-F135313CC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810" y="337815"/>
            <a:ext cx="30251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4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18. ที่วางหนังสือ 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9A302285-B49B-810F-D786-A10C762B9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313" y="1285876"/>
            <a:ext cx="3929062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อาจจะใช้ที่วางหนังสือที่ปรับระดับได้ ทำด้วยไม้หรือโลหะ มีความสวยงาม   หรืออาจจะใช้หมอนที่ใช้สำหรับการนี้โดยเฉพาะก็ได้  (บางแห่งมีธรรมเนียมใช้หมอนตามสีของวันฉลอง)   โดยปกติสนับสนุนให้เริ่มพิธี ณ ที่นั่งของประธาน หรือที่บรรณฐาน  ซึ่งถ้าปฏิบัติเช่นว่านี้  </a:t>
            </a:r>
            <a:r>
              <a:rPr lang="th-TH" altLang="en-US" sz="2800" b="1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ในภาควจนพิธีกรรม  ยังไม่ควรวางที่วางหนังสือหรือหมอนรองบนพระแท่น  ให้ยกมาพร้อมหนังสือ และภาชนะอื่น ๆ  เมื่อเริ่มภาคบูชาขอบพระคุณ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9DD9931A-2270-6B28-2E1C-7C5FDC2D984C}"/>
              </a:ext>
            </a:extLst>
          </p:cNvPr>
          <p:cNvSpPr/>
          <p:nvPr/>
        </p:nvSpPr>
        <p:spPr>
          <a:xfrm>
            <a:off x="5953092" y="79256"/>
            <a:ext cx="4214874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cs typeface="Angsana New" panose="02020603050405020304" pitchFamily="18" charset="-34"/>
              </a:rPr>
              <a:t>19. ผ้ารองถ้วยกาลิกส์   </a:t>
            </a:r>
            <a:r>
              <a:rPr lang="en-US" sz="48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cs typeface="Angsana New" panose="02020603050405020304" pitchFamily="18" charset="-34"/>
              </a:rPr>
              <a:t>(corporal)</a:t>
            </a:r>
            <a:endParaRPr lang="th-TH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ngsana New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50CEE584-5624-AF12-A13A-1E20C9AB2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1714501"/>
            <a:ext cx="4572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เป็นผ้าศักดิ์สิทธิ์ ที่ต้องเสกก่อนใช้  ขาดไม่ได้สำหรับพิธีมิสซา และการตั้งศีลฯ   เป็นผ้าลินินสีขาว  รูปทรงสี่เหลี่ยมจัตุรัส   เมื่อพับแล้วจะแบ่งเป็นเก้าช่อง  มีรูปกางเขนปักด้วยด้ายสีแดง ในช่องกลางของแถวล่างสุด </a:t>
            </a:r>
            <a:r>
              <a:rPr lang="en-US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</a:t>
            </a: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ผ้าผืนดีต้องให้ความสำคัญ ให้สะอาดอยู่เสมอ      เพื่อแสดงออกถึงความเคารพต่อศีลมหาสนิท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C4D65463-42B6-0BD1-B1EC-B08AB3308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3" y="4786313"/>
            <a:ext cx="79295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  การซักผ้าผืนนี้  และผ้าศักดิ์สิทธิ์อื่น ๆ  ควรปฏิบัติตามคำแนะนำของ    พระศาสนจักร   ซึ่งมีธรรมเนียมซักน้ำแรก ใน </a:t>
            </a:r>
            <a:r>
              <a:rPr lang="en-US" altLang="en-US" sz="2800" i="1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sacrarium</a:t>
            </a:r>
            <a:r>
              <a:rPr lang="en-US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หรืออาจจะใช้ภาชนะอื่นแทน และเทน้ำแรกลงพื้นดินโดยตรง     ในพิธีกรรมหรือ</a:t>
            </a: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นอกพิธีกรรม เมื่อจะวางผอบศีลหรือถ้วยพระโลหิตบนโต๊ะ หรือในที่พักศีล  จะต้องปูผ้าผืนนี้ก่อนเสมอ</a:t>
            </a:r>
          </a:p>
        </p:txBody>
      </p:sp>
      <p:pic>
        <p:nvPicPr>
          <p:cNvPr id="45061" name="Picture 10" descr="corporal">
            <a:extLst>
              <a:ext uri="{FF2B5EF4-FFF2-40B4-BE49-F238E27FC236}">
                <a16:creationId xmlns:a16="http://schemas.microsoft.com/office/drawing/2014/main" id="{ED363DFC-487C-6026-3C0C-5C7D195A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96976"/>
            <a:ext cx="3816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WordArt 11">
            <a:extLst>
              <a:ext uri="{FF2B5EF4-FFF2-40B4-BE49-F238E27FC236}">
                <a16:creationId xmlns:a16="http://schemas.microsoft.com/office/drawing/2014/main" id="{4759D07B-CE02-57CE-0FBC-F3BE8A0877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75051" y="3068638"/>
            <a:ext cx="39846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  <a:cs typeface="Angsana New" panose="02020603050405020304" pitchFamily="18" charset="-34"/>
              </a:rPr>
              <a:t>+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A9C150DF-1CDE-D363-7F13-BC355AE39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cs typeface="Angsana New" panose="02020603050405020304" pitchFamily="18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B7830-26CD-CC06-7F08-BED2A1876E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6084" name="Picture 2" descr="C:\Users\peterchethq\Desktop\IMG_20160807_102904 [277065].jpg">
            <a:extLst>
              <a:ext uri="{FF2B5EF4-FFF2-40B4-BE49-F238E27FC236}">
                <a16:creationId xmlns:a16="http://schemas.microsoft.com/office/drawing/2014/main" id="{7587A442-276D-0F1F-5450-ED5AFB830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115889"/>
            <a:ext cx="3609975" cy="65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">
            <a:extLst>
              <a:ext uri="{FF2B5EF4-FFF2-40B4-BE49-F238E27FC236}">
                <a16:creationId xmlns:a16="http://schemas.microsoft.com/office/drawing/2014/main" id="{D1A3B66A-0894-5931-EA63-9BDE6D876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0" y="1143000"/>
            <a:ext cx="2736850" cy="357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E1468022-31C0-D0AC-32DD-C9CC608E35D0}"/>
              </a:ext>
            </a:extLst>
          </p:cNvPr>
          <p:cNvSpPr/>
          <p:nvPr/>
        </p:nvSpPr>
        <p:spPr>
          <a:xfrm>
            <a:off x="4952993" y="214291"/>
            <a:ext cx="59442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anose="02020603050405020304" pitchFamily="18" charset="-34"/>
              </a:rPr>
              <a:t>20. ผ้าเช็ดถ้วยกาลิกส์  </a:t>
            </a:r>
            <a:r>
              <a:rPr lang="en-US" sz="48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anose="02020603050405020304" pitchFamily="18" charset="-34"/>
              </a:rPr>
              <a:t>(</a:t>
            </a:r>
            <a:r>
              <a:rPr lang="en-US" sz="4800" b="1" i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anose="02020603050405020304" pitchFamily="18" charset="-34"/>
              </a:rPr>
              <a:t>purificator</a:t>
            </a:r>
            <a:r>
              <a:rPr lang="en-US" sz="48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anose="02020603050405020304" pitchFamily="18" charset="-34"/>
              </a:rPr>
              <a:t>)</a:t>
            </a:r>
            <a:endParaRPr lang="th-TH" sz="4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ngsana New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B6F8F55F-AF54-A730-10A5-3CD37E6BC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8" y="1285876"/>
            <a:ext cx="4572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ถือเป็นผ้าศักดิ์สิทธิ์ที่ต้องเสกก่อนใช้เช่นเดียวกัน   เป็นผ้าลินินสีขาว  รูปทรงสี่เหลี่ยมผืนผ้า   พับ</a:t>
            </a:r>
            <a:r>
              <a:rPr lang="en-US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</a:t>
            </a:r>
            <a:r>
              <a:rPr lang="en-US" altLang="en-US" sz="28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 </a:t>
            </a: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ตามแนวนอน แล้วพับครึ่ง  เมื่อมีพระสงฆ์ช่วยส่งศีลจำนวนมาก  ให้เตรียมผ้านี้ สำหรับให้พระสงฆ์เช็ดมือ        </a:t>
            </a:r>
          </a:p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ไม่ควรใช้ผ้าผืนนี้ซ้ำโดยไม่ได้ซัก ควรเปลี่ยนผ้าใหม่ทุกครั้ง แม้จะเป็นพระสงฆ์คนเดียวกันที่ถวายมิสซา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ผ้าเก้าช่อง 2">
            <a:extLst>
              <a:ext uri="{FF2B5EF4-FFF2-40B4-BE49-F238E27FC236}">
                <a16:creationId xmlns:a16="http://schemas.microsoft.com/office/drawing/2014/main" id="{202B6213-195C-3CA8-B955-1A84352E7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7" y="1571612"/>
            <a:ext cx="3431131" cy="2573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D440AE38-9F95-8900-91ED-9A23459C303B}"/>
              </a:ext>
            </a:extLst>
          </p:cNvPr>
          <p:cNvSpPr/>
          <p:nvPr/>
        </p:nvSpPr>
        <p:spPr>
          <a:xfrm>
            <a:off x="4024298" y="357167"/>
            <a:ext cx="63450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21. แผ่นแข็งปิดถ้วยกาลิกส์ </a:t>
            </a:r>
            <a:r>
              <a:rPr lang="th-TH" sz="4800" b="1" i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 </a:t>
            </a:r>
            <a:r>
              <a:rPr lang="en-US" sz="4800" b="1" i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(</a:t>
            </a:r>
            <a:r>
              <a:rPr lang="en-US" sz="4800" b="1" i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palla</a:t>
            </a:r>
            <a:r>
              <a:rPr lang="en-US" sz="4800" b="1" i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Angsana New" panose="02020603050405020304" pitchFamily="18" charset="-34"/>
              </a:rPr>
              <a:t>)</a:t>
            </a:r>
            <a:endParaRPr lang="th-TH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ngsana New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E48FEDFE-A812-9AD3-6B16-B1775FAAE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8" y="1643064"/>
            <a:ext cx="4572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เป็นผ้าลินินสีขาวรูปทรงสี่เหลี่ยมจัตุรัส  มีแผ่นกระดาษแข็ง หรือไม้อยู่ด้านใน   ที่ผืนผ้าปักเป็นลวดลายที่เกี่ยวข้องกับสัญลักษณ์ทางพิธีกรรม   </a:t>
            </a:r>
            <a:r>
              <a:rPr lang="th-TH" altLang="en-US" sz="2800" b="1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ไม่จำเป็นต้องหุ้มพลาสติก   จุดมุ่งหมายของการใช้แผ่นแข็งนี้</a:t>
            </a: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ก็คือ ใช้ปิดถ้วยกาลิกส์ เพื่อกันฝุ่น หรือสิ่งแปลกปลอมตกลงไป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">
            <a:extLst>
              <a:ext uri="{FF2B5EF4-FFF2-40B4-BE49-F238E27FC236}">
                <a16:creationId xmlns:a16="http://schemas.microsoft.com/office/drawing/2014/main" id="{AC77CABD-96C7-D289-B873-4DFB43AB8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472" y="714356"/>
            <a:ext cx="2562222" cy="4624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AAC82C95-9832-B4E5-DFE8-33D6338F2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262" y="295872"/>
            <a:ext cx="525015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zh-CN" sz="5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ngsana New" pitchFamily="18" charset="-34"/>
                <a:ea typeface="宋体" panose="02010600030101010101" pitchFamily="2" charset="-122"/>
                <a:cs typeface="Angsana New" panose="02020603050405020304" pitchFamily="18" charset="-34"/>
              </a:rPr>
              <a:t>22. ผ้าเช็ดมือพระสงฆ์  </a:t>
            </a:r>
            <a:endParaRPr lang="th-TH" altLang="zh-CN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Arial" panose="020B0604020202020204" pitchFamily="34" charset="0"/>
              <a:ea typeface="宋体" panose="02010600030101010101" pitchFamily="2" charset="-122"/>
              <a:cs typeface="Angsana New" panose="02020603050405020304" pitchFamily="18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EECEEC8D-9074-D292-E314-D898B7229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1357314"/>
            <a:ext cx="4572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thaiDi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h-TH" alt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  </a:t>
            </a:r>
            <a:r>
              <a:rPr lang="th-TH" altLang="en-US" sz="36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ไม่นับรวมเป็นผ้าศักดิ์สิทธิ์  อย่างไรก็ตามถือเป็นเรื่องน่าชม ที่จะใช้ผ้าลินินสีขาวเช่นเดียวกัน ไม่ควรเป็นสีอื่น ไม่ควรมีลวดลาย  (การล้างมือของพระสงฆ์ เป็นส่วนหนึ่งของพิธีกรรม มีบทภาวนาควบคู่ไปด้วย)    ผ้าผืนนี้จะพับ</a:t>
            </a:r>
            <a:r>
              <a:rPr lang="en-US" altLang="en-US" sz="36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4</a:t>
            </a:r>
            <a:r>
              <a:rPr lang="th-TH" altLang="en-US" sz="360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ตามแนวนอน แล้วพับครึ่ง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14.xml><?xml version="1.0" encoding="utf-8"?>
<a:theme xmlns:a="http://schemas.openxmlformats.org/drawingml/2006/main" name="4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D251F"/>
      </a:dk2>
      <a:lt2>
        <a:srgbClr val="FAE9C5"/>
      </a:lt2>
      <a:accent1>
        <a:srgbClr val="ED3846"/>
      </a:accent1>
      <a:accent2>
        <a:srgbClr val="F87184"/>
      </a:accent2>
      <a:accent3>
        <a:srgbClr val="EC9DA9"/>
      </a:accent3>
      <a:accent4>
        <a:srgbClr val="ECC190"/>
      </a:accent4>
      <a:accent5>
        <a:srgbClr val="FFB268"/>
      </a:accent5>
      <a:accent6>
        <a:srgbClr val="F98657"/>
      </a:accent6>
      <a:hlink>
        <a:srgbClr val="B97669"/>
      </a:hlink>
      <a:folHlink>
        <a:srgbClr val="9E94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BCCF8060-3FCB-4641-B728-8A589529B13F}"/>
    </a:ext>
  </a:extLst>
</a:theme>
</file>

<file path=ppt/theme/theme2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3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11_Orie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การออกแบบเริ่มต้น">
  <a:themeElements>
    <a:clrScheme name="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การออกแบบเริ่มต้น">
      <a:majorFont>
        <a:latin typeface="Angsana New"/>
        <a:ea typeface=""/>
        <a:cs typeface=""/>
      </a:majorFont>
      <a:minorFont>
        <a:latin typeface="Angsana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ngsana New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ngsana New" pitchFamily="18" charset="-34"/>
          </a:defRPr>
        </a:defPPr>
      </a:lstStyle>
    </a:lnDef>
  </a:objectDefaults>
  <a:extraClrSchemeLst>
    <a:extraClrScheme>
      <a:clrScheme name="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Gp_church_05">
  <a:themeElements>
    <a:clrScheme name="Default Design 1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FFCC00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8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Ion Boardroom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ustom 2">
      <a:majorFont>
        <a:latin typeface="PSL Methinee"/>
        <a:ea typeface=""/>
        <a:cs typeface="PSL Methinee"/>
      </a:majorFont>
      <a:minorFont>
        <a:latin typeface="PSL Methinee"/>
        <a:ea typeface=""/>
        <a:cs typeface="PSL Methinee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7.xml><?xml version="1.0" encoding="utf-8"?>
<a:theme xmlns:a="http://schemas.openxmlformats.org/drawingml/2006/main" name="UfficiDiacon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11_Orie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การออกแบบเริ่มต้น">
  <a:themeElements>
    <a:clrScheme name="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3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4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5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601</TotalTime>
  <Words>8927</Words>
  <Application>Microsoft Office PowerPoint</Application>
  <PresentationFormat>Widescreen</PresentationFormat>
  <Paragraphs>497</Paragraphs>
  <Slides>127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27</vt:i4>
      </vt:variant>
      <vt:variant>
        <vt:lpstr>Slide Titles</vt:lpstr>
      </vt:variant>
      <vt:variant>
        <vt:i4>127</vt:i4>
      </vt:variant>
    </vt:vector>
  </HeadingPairs>
  <TitlesOfParts>
    <vt:vector size="172" baseType="lpstr">
      <vt:lpstr>Angsana New</vt:lpstr>
      <vt:lpstr>AngsanaUPC</vt:lpstr>
      <vt:lpstr>Arial</vt:lpstr>
      <vt:lpstr>Browallia New</vt:lpstr>
      <vt:lpstr>BrowalliaUPC</vt:lpstr>
      <vt:lpstr>Calibri</vt:lpstr>
      <vt:lpstr>Century Gothic</vt:lpstr>
      <vt:lpstr>Century Schoolbook</vt:lpstr>
      <vt:lpstr>DilleniaUPC</vt:lpstr>
      <vt:lpstr>EucrosiaUPC</vt:lpstr>
      <vt:lpstr>Impact</vt:lpstr>
      <vt:lpstr>Monotype Sorts</vt:lpstr>
      <vt:lpstr>MS Shell Dlg 2</vt:lpstr>
      <vt:lpstr>PSL Methinee</vt:lpstr>
      <vt:lpstr>Times New Roman</vt:lpstr>
      <vt:lpstr>Wingdings</vt:lpstr>
      <vt:lpstr>Wingdings 2</vt:lpstr>
      <vt:lpstr>Wingdings 3</vt:lpstr>
      <vt:lpstr>Oriel</vt:lpstr>
      <vt:lpstr>1_ชุดรูปแบบของ Office</vt:lpstr>
      <vt:lpstr>1_Dads Tie</vt:lpstr>
      <vt:lpstr>Dads Tie</vt:lpstr>
      <vt:lpstr>11_Oriel</vt:lpstr>
      <vt:lpstr>3_ชุดรูปแบบของ Office</vt:lpstr>
      <vt:lpstr>การออกแบบเริ่มต้น</vt:lpstr>
      <vt:lpstr>ชุดรูปแบบของ Office</vt:lpstr>
      <vt:lpstr>1_Oriel</vt:lpstr>
      <vt:lpstr>1_Default Design</vt:lpstr>
      <vt:lpstr>2_Default Design</vt:lpstr>
      <vt:lpstr>Default Design</vt:lpstr>
      <vt:lpstr>Vapor Trail</vt:lpstr>
      <vt:lpstr>4_ชุดรูปแบบของ Office</vt:lpstr>
      <vt:lpstr>5_ชุดรูปแบบของ Office</vt:lpstr>
      <vt:lpstr>6_ชุดรูปแบบของ Office</vt:lpstr>
      <vt:lpstr>7_ชุดรูปแบบของ Office</vt:lpstr>
      <vt:lpstr>3_Oriel</vt:lpstr>
      <vt:lpstr>Madison</vt:lpstr>
      <vt:lpstr>13_Oriel</vt:lpstr>
      <vt:lpstr>2_การออกแบบเริ่มต้น</vt:lpstr>
      <vt:lpstr>TGp_church_05</vt:lpstr>
      <vt:lpstr>Austin</vt:lpstr>
      <vt:lpstr>1_Austin</vt:lpstr>
      <vt:lpstr>8_ชุดรูปแบบของ Office</vt:lpstr>
      <vt:lpstr>Ion Boardroom</vt:lpstr>
      <vt:lpstr>UfficiDiacono</vt:lpstr>
      <vt:lpstr>คำสอนพระศาสนจักรคาทอลิก ภาคที่สอง การเฉลิมฉลองพระธรรมล้ำลึกของพระคริสตเจ้า ตอนที่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ระเบียบการเกี่ยวกับศีลศักดิ์สิทธิ์ บทที่ 1 พระธรรมล้ำลึกปัสกา ในช่วงเวลาของพระศาสนจักร 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 2. พระธรรมล้ำลึกปัสกาในศีลศักดิ์สิทธิ์ของพระศาสนจักร  </vt:lpstr>
      <vt:lpstr> </vt:lpstr>
      <vt:lpstr> </vt:lpstr>
      <vt:lpstr> </vt:lpstr>
      <vt:lpstr> </vt:lpstr>
      <vt:lpstr> </vt:lpstr>
      <vt:lpstr> </vt:lpstr>
      <vt:lpstr>I. ระเบียบการเกี่ยวกับศีลศักดิ์สิทธิ์ บทที่ 2 การประกอบพิธีศีลศักดิ์สิทธิ์ เฉลิมฉลองพระธรรมล้ำลึกปัสกา   </vt:lpstr>
      <vt:lpstr> ตอนที่หนึ่ง การประกอบพิธีกรรมของพระศาสนจักร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 </vt:lpstr>
      <vt:lpstr>PowerPoint Presentation</vt:lpstr>
      <vt:lpstr> ตอนที่หนึ่ง การประกอบพิธีกรรมของพระศาสนจักร </vt:lpstr>
      <vt:lpstr> ตอนที่สอง พิธีกรรมหลากหลาย – พระธรรมล้ำลึกหนึ่งเดียว </vt:lpstr>
      <vt:lpstr>PowerPoint Presentation</vt:lpstr>
      <vt:lpstr>อิริยาบทและกิริยาอาการในพิธีกรรม</vt:lpstr>
      <vt:lpstr>อิริยาบทที่ใช้ในพิธีกรรม</vt:lpstr>
      <vt:lpstr>1. การยืน</vt:lpstr>
      <vt:lpstr>PowerPoint Presentation</vt:lpstr>
      <vt:lpstr>2. การนั่ง</vt:lpstr>
      <vt:lpstr>PowerPoint Presentation</vt:lpstr>
      <vt:lpstr>PowerPoint Presentation</vt:lpstr>
      <vt:lpstr>3. การคุกเข่า</vt:lpstr>
      <vt:lpstr>3. การคุกเข่า</vt:lpstr>
      <vt:lpstr>PowerPoint Presentation</vt:lpstr>
      <vt:lpstr>4. การก้มศีรษะ</vt:lpstr>
      <vt:lpstr>5. การหมอบกราบกับพื้น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 ดอกไม้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ความหมายของ อาภรณ์ศักด์สิทธิ์  ที่ใช้ในพิธีมิสซา</vt:lpstr>
      <vt:lpstr>ความหมายของอาภรณ์ศักดิ์สิทธิ์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ความหมายของสีที่ใช้แสดงในพิธีกรรม</vt:lpstr>
      <vt:lpstr>สีขาวหรือสีทอง</vt:lpstr>
      <vt:lpstr>สีแดง</vt:lpstr>
      <vt:lpstr>สีเขียว </vt:lpstr>
      <vt:lpstr>สีม่วง </vt:lpstr>
      <vt:lpstr>สีดำ</vt:lpstr>
      <vt:lpstr>สีกุหลาบหรือชมพูกุหลาบ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เสริมเรื่องข้อพึงใส่ใจในการอภิบาล</vt:lpstr>
      <vt:lpstr>เสริมเรื่องข้อพึงใส่ใจในการอภิบาล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chetha chaiyadej</dc:creator>
  <cp:lastModifiedBy>chetha chaiyadej</cp:lastModifiedBy>
  <cp:revision>22</cp:revision>
  <dcterms:created xsi:type="dcterms:W3CDTF">2023-08-18T03:23:52Z</dcterms:created>
  <dcterms:modified xsi:type="dcterms:W3CDTF">2023-11-10T08:18:51Z</dcterms:modified>
</cp:coreProperties>
</file>